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0" r:id="rId2"/>
  </p:sldMasterIdLst>
  <p:notesMasterIdLst>
    <p:notesMasterId r:id="rId4"/>
  </p:notesMasterIdLst>
  <p:handoutMasterIdLst>
    <p:handoutMasterId r:id="rId5"/>
  </p:handoutMasterIdLst>
  <p:sldIdLst>
    <p:sldId id="259" r:id="rId3"/>
  </p:sldIdLst>
  <p:sldSz cx="292608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userDrawn="1">
          <p15:clr>
            <a:srgbClr val="A4A3A4"/>
          </p15:clr>
        </p15:guide>
        <p15:guide id="2" orient="horz" pos="144" userDrawn="1">
          <p15:clr>
            <a:srgbClr val="A4A3A4"/>
          </p15:clr>
        </p15:guide>
        <p15:guide id="3" orient="horz" pos="10080" userDrawn="1">
          <p15:clr>
            <a:srgbClr val="A4A3A4"/>
          </p15:clr>
        </p15:guide>
        <p15:guide id="4" orient="horz" userDrawn="1">
          <p15:clr>
            <a:srgbClr val="A4A3A4"/>
          </p15:clr>
        </p15:guide>
        <p15:guide id="5" pos="358" userDrawn="1">
          <p15:clr>
            <a:srgbClr val="A4A3A4"/>
          </p15:clr>
        </p15:guide>
        <p15:guide id="6" pos="1809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91011" autoAdjust="0"/>
  </p:normalViewPr>
  <p:slideViewPr>
    <p:cSldViewPr snapToGrid="0" snapToObjects="1" showGuides="1">
      <p:cViewPr varScale="1">
        <p:scale>
          <a:sx n="44" d="100"/>
          <a:sy n="44" d="100"/>
        </p:scale>
        <p:origin x="1356" y="42"/>
      </p:cViewPr>
      <p:guideLst>
        <p:guide orient="horz" pos="1659"/>
        <p:guide orient="horz" pos="144"/>
        <p:guide orient="horz" pos="10080"/>
        <p:guide orient="horz"/>
        <p:guide pos="358"/>
        <p:guide pos="1809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5" d="100"/>
          <a:sy n="75" d="100"/>
        </p:scale>
        <p:origin x="2268"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7B717E-17DC-4276-BCDC-C73550588E55}" type="slidenum">
              <a:rPr lang="en-US" smtClean="0"/>
              <a:t>‹#›</a:t>
            </a:fld>
            <a:endParaRPr lang="en-US"/>
          </a:p>
        </p:txBody>
      </p:sp>
    </p:spTree>
    <p:extLst>
      <p:ext uri="{BB962C8B-B14F-4D97-AF65-F5344CB8AC3E}">
        <p14:creationId xmlns:p14="http://schemas.microsoft.com/office/powerpoint/2010/main" val="1708058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9/5/2022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6x60 Template -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02790" y="3182430"/>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614892" y="2757716"/>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614892" y="7258044"/>
            <a:ext cx="6700308"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OBJECTIVES</a:t>
            </a:r>
          </a:p>
        </p:txBody>
      </p:sp>
      <p:sp>
        <p:nvSpPr>
          <p:cNvPr id="21" name="Text Placeholder 3"/>
          <p:cNvSpPr>
            <a:spLocks noGrp="1"/>
          </p:cNvSpPr>
          <p:nvPr>
            <p:ph type="body" sz="quarter" idx="21" hasCustomPrompt="1"/>
          </p:nvPr>
        </p:nvSpPr>
        <p:spPr>
          <a:xfrm>
            <a:off x="7724777" y="3182430"/>
            <a:ext cx="6699249"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724776" y="2757716"/>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4838893" y="3182430"/>
            <a:ext cx="6699249"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4833600" y="2757716"/>
            <a:ext cx="670560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RESULTS</a:t>
            </a:r>
          </a:p>
        </p:txBody>
      </p:sp>
      <p:sp>
        <p:nvSpPr>
          <p:cNvPr id="25" name="Text Placeholder 5"/>
          <p:cNvSpPr>
            <a:spLocks noGrp="1"/>
          </p:cNvSpPr>
          <p:nvPr>
            <p:ph type="body" sz="quarter" idx="25" hasCustomPrompt="1"/>
          </p:nvPr>
        </p:nvSpPr>
        <p:spPr>
          <a:xfrm>
            <a:off x="21947716" y="2757716"/>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CONCLUSIONS</a:t>
            </a:r>
          </a:p>
        </p:txBody>
      </p:sp>
      <p:sp>
        <p:nvSpPr>
          <p:cNvPr id="26" name="Text Placeholder 3"/>
          <p:cNvSpPr>
            <a:spLocks noGrp="1"/>
          </p:cNvSpPr>
          <p:nvPr>
            <p:ph type="body" sz="quarter" idx="26" hasCustomPrompt="1"/>
          </p:nvPr>
        </p:nvSpPr>
        <p:spPr>
          <a:xfrm>
            <a:off x="21947716" y="3182430"/>
            <a:ext cx="669801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1947716" y="7288156"/>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REFERENCES</a:t>
            </a:r>
          </a:p>
        </p:txBody>
      </p:sp>
      <p:sp>
        <p:nvSpPr>
          <p:cNvPr id="28" name="Text Placeholder 3"/>
          <p:cNvSpPr>
            <a:spLocks noGrp="1"/>
          </p:cNvSpPr>
          <p:nvPr>
            <p:ph type="body" sz="quarter" idx="28" hasCustomPrompt="1"/>
          </p:nvPr>
        </p:nvSpPr>
        <p:spPr>
          <a:xfrm>
            <a:off x="21946040" y="7749541"/>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1947716" y="12991488"/>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21946040" y="13432553"/>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602790" y="7699296"/>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76" name="Text Placeholder 76"/>
          <p:cNvSpPr>
            <a:spLocks noGrp="1"/>
          </p:cNvSpPr>
          <p:nvPr>
            <p:ph type="body" sz="quarter" idx="150" hasCustomPrompt="1"/>
          </p:nvPr>
        </p:nvSpPr>
        <p:spPr>
          <a:xfrm>
            <a:off x="3906520" y="1078170"/>
            <a:ext cx="21447761" cy="598230"/>
          </a:xfrm>
          <a:prstGeom prst="rect">
            <a:avLst/>
          </a:prstGeom>
        </p:spPr>
        <p:txBody>
          <a:bodyPr>
            <a:normAutofit/>
          </a:bodyPr>
          <a:lstStyle>
            <a:lvl1pPr marL="0" indent="0" algn="ctr">
              <a:buFontTx/>
              <a:buNone/>
              <a:defRPr sz="3413">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authors</a:t>
            </a:r>
          </a:p>
        </p:txBody>
      </p:sp>
      <p:sp>
        <p:nvSpPr>
          <p:cNvPr id="77" name="Text Placeholder 76"/>
          <p:cNvSpPr>
            <a:spLocks noGrp="1"/>
          </p:cNvSpPr>
          <p:nvPr>
            <p:ph type="body" sz="quarter" idx="184" hasCustomPrompt="1"/>
          </p:nvPr>
        </p:nvSpPr>
        <p:spPr>
          <a:xfrm>
            <a:off x="3906520" y="1676400"/>
            <a:ext cx="21447761" cy="634555"/>
          </a:xfrm>
          <a:prstGeom prst="rect">
            <a:avLst/>
          </a:prstGeom>
        </p:spPr>
        <p:txBody>
          <a:bodyPr>
            <a:normAutofit/>
          </a:bodyPr>
          <a:lstStyle>
            <a:lvl1pPr marL="0" indent="0" algn="ctr">
              <a:buFontTx/>
              <a:buNone/>
              <a:defRPr sz="2560">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affiliations</a:t>
            </a:r>
          </a:p>
        </p:txBody>
      </p:sp>
      <p:sp>
        <p:nvSpPr>
          <p:cNvPr id="78" name="Text Placeholder 76"/>
          <p:cNvSpPr>
            <a:spLocks noGrp="1"/>
          </p:cNvSpPr>
          <p:nvPr>
            <p:ph type="body" sz="quarter" idx="185" hasCustomPrompt="1"/>
          </p:nvPr>
        </p:nvSpPr>
        <p:spPr>
          <a:xfrm>
            <a:off x="3906520" y="232386"/>
            <a:ext cx="21447761" cy="834414"/>
          </a:xfrm>
          <a:prstGeom prst="rect">
            <a:avLst/>
          </a:prstGeom>
        </p:spPr>
        <p:txBody>
          <a:bodyPr>
            <a:normAutofit/>
          </a:bodyPr>
          <a:lstStyle>
            <a:lvl1pPr marL="0" indent="0" algn="ctr">
              <a:buFontTx/>
              <a:buNone/>
              <a:defRPr sz="4693" b="1">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thout guides -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02790" y="3222186"/>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614892" y="2797472"/>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614892" y="7258044"/>
            <a:ext cx="6700308"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OBJECTIVES</a:t>
            </a:r>
          </a:p>
        </p:txBody>
      </p:sp>
      <p:sp>
        <p:nvSpPr>
          <p:cNvPr id="21" name="Text Placeholder 3"/>
          <p:cNvSpPr>
            <a:spLocks noGrp="1"/>
          </p:cNvSpPr>
          <p:nvPr>
            <p:ph type="body" sz="quarter" idx="21" hasCustomPrompt="1"/>
          </p:nvPr>
        </p:nvSpPr>
        <p:spPr>
          <a:xfrm>
            <a:off x="7724777" y="3222186"/>
            <a:ext cx="6699249"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724776" y="2797472"/>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4838893" y="3222186"/>
            <a:ext cx="6699249"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4833600" y="2797472"/>
            <a:ext cx="670560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RESULTS</a:t>
            </a:r>
          </a:p>
        </p:txBody>
      </p:sp>
      <p:sp>
        <p:nvSpPr>
          <p:cNvPr id="25" name="Text Placeholder 5"/>
          <p:cNvSpPr>
            <a:spLocks noGrp="1"/>
          </p:cNvSpPr>
          <p:nvPr>
            <p:ph type="body" sz="quarter" idx="25" hasCustomPrompt="1"/>
          </p:nvPr>
        </p:nvSpPr>
        <p:spPr>
          <a:xfrm>
            <a:off x="21947716" y="2797472"/>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CONCLUSIONS</a:t>
            </a:r>
          </a:p>
        </p:txBody>
      </p:sp>
      <p:sp>
        <p:nvSpPr>
          <p:cNvPr id="26" name="Text Placeholder 3"/>
          <p:cNvSpPr>
            <a:spLocks noGrp="1"/>
          </p:cNvSpPr>
          <p:nvPr>
            <p:ph type="body" sz="quarter" idx="26" hasCustomPrompt="1"/>
          </p:nvPr>
        </p:nvSpPr>
        <p:spPr>
          <a:xfrm>
            <a:off x="21947716" y="3222186"/>
            <a:ext cx="669801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1947716" y="7288156"/>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REFERENCES</a:t>
            </a:r>
          </a:p>
        </p:txBody>
      </p:sp>
      <p:sp>
        <p:nvSpPr>
          <p:cNvPr id="28" name="Text Placeholder 3"/>
          <p:cNvSpPr>
            <a:spLocks noGrp="1"/>
          </p:cNvSpPr>
          <p:nvPr>
            <p:ph type="body" sz="quarter" idx="28" hasCustomPrompt="1"/>
          </p:nvPr>
        </p:nvSpPr>
        <p:spPr>
          <a:xfrm>
            <a:off x="21946040" y="7749541"/>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1947716" y="12991488"/>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21946040" y="13432553"/>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602790" y="7699296"/>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19" name="Text Placeholder 76">
            <a:extLst>
              <a:ext uri="{FF2B5EF4-FFF2-40B4-BE49-F238E27FC236}">
                <a16:creationId xmlns:a16="http://schemas.microsoft.com/office/drawing/2014/main" id="{8F58CF05-58FD-F842-88AB-51099F130F93}"/>
              </a:ext>
            </a:extLst>
          </p:cNvPr>
          <p:cNvSpPr>
            <a:spLocks noGrp="1"/>
          </p:cNvSpPr>
          <p:nvPr>
            <p:ph type="body" sz="quarter" idx="150" hasCustomPrompt="1"/>
          </p:nvPr>
        </p:nvSpPr>
        <p:spPr>
          <a:xfrm>
            <a:off x="3906520" y="1078170"/>
            <a:ext cx="21447761" cy="598230"/>
          </a:xfrm>
          <a:prstGeom prst="rect">
            <a:avLst/>
          </a:prstGeom>
        </p:spPr>
        <p:txBody>
          <a:bodyPr>
            <a:normAutofit/>
          </a:bodyPr>
          <a:lstStyle>
            <a:lvl1pPr marL="0" indent="0" algn="ctr">
              <a:buFontTx/>
              <a:buNone/>
              <a:defRPr sz="3413">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authors</a:t>
            </a:r>
          </a:p>
        </p:txBody>
      </p:sp>
      <p:sp>
        <p:nvSpPr>
          <p:cNvPr id="31" name="Text Placeholder 76">
            <a:extLst>
              <a:ext uri="{FF2B5EF4-FFF2-40B4-BE49-F238E27FC236}">
                <a16:creationId xmlns:a16="http://schemas.microsoft.com/office/drawing/2014/main" id="{6C58C4AE-C2F1-C54D-9224-55C0A51ED153}"/>
              </a:ext>
            </a:extLst>
          </p:cNvPr>
          <p:cNvSpPr>
            <a:spLocks noGrp="1"/>
          </p:cNvSpPr>
          <p:nvPr>
            <p:ph type="body" sz="quarter" idx="184" hasCustomPrompt="1"/>
          </p:nvPr>
        </p:nvSpPr>
        <p:spPr>
          <a:xfrm>
            <a:off x="3906520" y="1676400"/>
            <a:ext cx="21447761" cy="634555"/>
          </a:xfrm>
          <a:prstGeom prst="rect">
            <a:avLst/>
          </a:prstGeom>
        </p:spPr>
        <p:txBody>
          <a:bodyPr>
            <a:normAutofit/>
          </a:bodyPr>
          <a:lstStyle>
            <a:lvl1pPr marL="0" indent="0" algn="ctr">
              <a:buFontTx/>
              <a:buNone/>
              <a:defRPr sz="2560">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affiliations</a:t>
            </a:r>
          </a:p>
        </p:txBody>
      </p:sp>
      <p:sp>
        <p:nvSpPr>
          <p:cNvPr id="32" name="Text Placeholder 76">
            <a:extLst>
              <a:ext uri="{FF2B5EF4-FFF2-40B4-BE49-F238E27FC236}">
                <a16:creationId xmlns:a16="http://schemas.microsoft.com/office/drawing/2014/main" id="{6C3E1DDD-251F-C34B-807A-F553784DAC08}"/>
              </a:ext>
            </a:extLst>
          </p:cNvPr>
          <p:cNvSpPr>
            <a:spLocks noGrp="1"/>
          </p:cNvSpPr>
          <p:nvPr>
            <p:ph type="body" sz="quarter" idx="185" hasCustomPrompt="1"/>
          </p:nvPr>
        </p:nvSpPr>
        <p:spPr>
          <a:xfrm>
            <a:off x="3906520" y="232386"/>
            <a:ext cx="21447761" cy="834414"/>
          </a:xfrm>
          <a:prstGeom prst="rect">
            <a:avLst/>
          </a:prstGeom>
        </p:spPr>
        <p:txBody>
          <a:bodyPr>
            <a:normAutofit/>
          </a:bodyPr>
          <a:lstStyle>
            <a:lvl1pPr marL="0" indent="0" algn="ctr">
              <a:buFontTx/>
              <a:buNone/>
              <a:defRPr sz="4693" b="1">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title</a:t>
            </a:r>
          </a:p>
        </p:txBody>
      </p:sp>
      <p:sp>
        <p:nvSpPr>
          <p:cNvPr id="3" name="CasetăText 2">
            <a:extLst>
              <a:ext uri="{FF2B5EF4-FFF2-40B4-BE49-F238E27FC236}">
                <a16:creationId xmlns:a16="http://schemas.microsoft.com/office/drawing/2014/main" id="{B93B97D0-90F9-325B-6435-BD07FBC9F4D1}"/>
              </a:ext>
            </a:extLst>
          </p:cNvPr>
          <p:cNvSpPr txBox="1"/>
          <p:nvPr userDrawn="1"/>
        </p:nvSpPr>
        <p:spPr>
          <a:xfrm>
            <a:off x="17706561" y="15811594"/>
            <a:ext cx="11395213" cy="707886"/>
          </a:xfrm>
          <a:prstGeom prst="rect">
            <a:avLst/>
          </a:prstGeom>
          <a:noFill/>
        </p:spPr>
        <p:txBody>
          <a:bodyPr wrap="square">
            <a:spAutoFit/>
          </a:bodyPr>
          <a:lstStyle/>
          <a:p>
            <a:r>
              <a:rPr lang="en-US" sz="4000" dirty="0">
                <a:solidFill>
                  <a:srgbClr val="FF6600"/>
                </a:solidFill>
              </a:rPr>
              <a:t>6</a:t>
            </a:r>
            <a:r>
              <a:rPr lang="en-US" sz="4000" baseline="30000" dirty="0">
                <a:solidFill>
                  <a:srgbClr val="FF6600"/>
                </a:solidFill>
              </a:rPr>
              <a:t>th</a:t>
            </a:r>
            <a:r>
              <a:rPr lang="en-US" sz="4000" dirty="0">
                <a:solidFill>
                  <a:srgbClr val="FF6600"/>
                </a:solidFill>
              </a:rPr>
              <a:t> International Conference on Chemical Engineering </a:t>
            </a:r>
          </a:p>
        </p:txBody>
      </p:sp>
    </p:spTree>
    <p:extLst>
      <p:ext uri="{BB962C8B-B14F-4D97-AF65-F5344CB8AC3E}">
        <p14:creationId xmlns:p14="http://schemas.microsoft.com/office/powerpoint/2010/main" val="4236275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thout guides -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06195" y="3301699"/>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608842" y="2860634"/>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605666" y="7540815"/>
            <a:ext cx="6705600"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608313" y="7095484"/>
            <a:ext cx="6700308"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OBJECTIVES</a:t>
            </a:r>
          </a:p>
        </p:txBody>
      </p:sp>
      <p:sp>
        <p:nvSpPr>
          <p:cNvPr id="21" name="Text Placeholder 3"/>
          <p:cNvSpPr>
            <a:spLocks noGrp="1"/>
          </p:cNvSpPr>
          <p:nvPr>
            <p:ph type="body" sz="quarter" idx="21" hasCustomPrompt="1"/>
          </p:nvPr>
        </p:nvSpPr>
        <p:spPr>
          <a:xfrm>
            <a:off x="7724776" y="3318050"/>
            <a:ext cx="13813365"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7724776" y="2860634"/>
            <a:ext cx="13813366"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724776" y="10987985"/>
            <a:ext cx="13813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7724776" y="10526600"/>
            <a:ext cx="13813366"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RESULTS</a:t>
            </a:r>
          </a:p>
        </p:txBody>
      </p:sp>
      <p:sp>
        <p:nvSpPr>
          <p:cNvPr id="25" name="Text Placeholder 5"/>
          <p:cNvSpPr>
            <a:spLocks noGrp="1"/>
          </p:cNvSpPr>
          <p:nvPr>
            <p:ph type="body" sz="quarter" idx="25" hasCustomPrompt="1"/>
          </p:nvPr>
        </p:nvSpPr>
        <p:spPr>
          <a:xfrm>
            <a:off x="21973955" y="2860634"/>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CONCLUSIONS</a:t>
            </a:r>
          </a:p>
        </p:txBody>
      </p:sp>
      <p:sp>
        <p:nvSpPr>
          <p:cNvPr id="26" name="Text Placeholder 3"/>
          <p:cNvSpPr>
            <a:spLocks noGrp="1"/>
          </p:cNvSpPr>
          <p:nvPr>
            <p:ph type="body" sz="quarter" idx="26" hasCustomPrompt="1"/>
          </p:nvPr>
        </p:nvSpPr>
        <p:spPr>
          <a:xfrm>
            <a:off x="21973955" y="3322019"/>
            <a:ext cx="669801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21973955" y="7125596"/>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REFERENCES</a:t>
            </a:r>
          </a:p>
        </p:txBody>
      </p:sp>
      <p:sp>
        <p:nvSpPr>
          <p:cNvPr id="28" name="Text Placeholder 3"/>
          <p:cNvSpPr>
            <a:spLocks noGrp="1"/>
          </p:cNvSpPr>
          <p:nvPr>
            <p:ph type="body" sz="quarter" idx="28" hasCustomPrompt="1"/>
          </p:nvPr>
        </p:nvSpPr>
        <p:spPr>
          <a:xfrm>
            <a:off x="21972279" y="7586981"/>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21973955" y="12828928"/>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1972279" y="13290313"/>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31" name="Text Placeholder 76">
            <a:extLst>
              <a:ext uri="{FF2B5EF4-FFF2-40B4-BE49-F238E27FC236}">
                <a16:creationId xmlns:a16="http://schemas.microsoft.com/office/drawing/2014/main" id="{50AC94B8-C1FC-F64B-A4AC-A6753527AC28}"/>
              </a:ext>
            </a:extLst>
          </p:cNvPr>
          <p:cNvSpPr>
            <a:spLocks noGrp="1"/>
          </p:cNvSpPr>
          <p:nvPr>
            <p:ph type="body" sz="quarter" idx="150" hasCustomPrompt="1"/>
          </p:nvPr>
        </p:nvSpPr>
        <p:spPr>
          <a:xfrm>
            <a:off x="3906520" y="1117926"/>
            <a:ext cx="21447761" cy="598230"/>
          </a:xfrm>
          <a:prstGeom prst="rect">
            <a:avLst/>
          </a:prstGeom>
        </p:spPr>
        <p:txBody>
          <a:bodyPr>
            <a:normAutofit/>
          </a:bodyPr>
          <a:lstStyle>
            <a:lvl1pPr marL="0" indent="0" algn="ctr">
              <a:buFontTx/>
              <a:buNone/>
              <a:defRPr sz="3413">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authors</a:t>
            </a:r>
          </a:p>
        </p:txBody>
      </p:sp>
      <p:sp>
        <p:nvSpPr>
          <p:cNvPr id="32" name="Text Placeholder 76">
            <a:extLst>
              <a:ext uri="{FF2B5EF4-FFF2-40B4-BE49-F238E27FC236}">
                <a16:creationId xmlns:a16="http://schemas.microsoft.com/office/drawing/2014/main" id="{F6EDC588-E391-C646-B72B-EEC803626E56}"/>
              </a:ext>
            </a:extLst>
          </p:cNvPr>
          <p:cNvSpPr>
            <a:spLocks noGrp="1"/>
          </p:cNvSpPr>
          <p:nvPr>
            <p:ph type="body" sz="quarter" idx="184" hasCustomPrompt="1"/>
          </p:nvPr>
        </p:nvSpPr>
        <p:spPr>
          <a:xfrm>
            <a:off x="3906520" y="1716156"/>
            <a:ext cx="21447761" cy="634555"/>
          </a:xfrm>
          <a:prstGeom prst="rect">
            <a:avLst/>
          </a:prstGeom>
        </p:spPr>
        <p:txBody>
          <a:bodyPr>
            <a:normAutofit/>
          </a:bodyPr>
          <a:lstStyle>
            <a:lvl1pPr marL="0" indent="0" algn="ctr">
              <a:buFontTx/>
              <a:buNone/>
              <a:defRPr sz="2560">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affiliations</a:t>
            </a:r>
          </a:p>
        </p:txBody>
      </p:sp>
      <p:sp>
        <p:nvSpPr>
          <p:cNvPr id="33" name="Text Placeholder 76">
            <a:extLst>
              <a:ext uri="{FF2B5EF4-FFF2-40B4-BE49-F238E27FC236}">
                <a16:creationId xmlns:a16="http://schemas.microsoft.com/office/drawing/2014/main" id="{15C9BEE7-988F-7247-B81C-E26DFA34A7DE}"/>
              </a:ext>
            </a:extLst>
          </p:cNvPr>
          <p:cNvSpPr>
            <a:spLocks noGrp="1"/>
          </p:cNvSpPr>
          <p:nvPr>
            <p:ph type="body" sz="quarter" idx="185" hasCustomPrompt="1"/>
          </p:nvPr>
        </p:nvSpPr>
        <p:spPr>
          <a:xfrm>
            <a:off x="3906520" y="272142"/>
            <a:ext cx="21447761" cy="834414"/>
          </a:xfrm>
          <a:prstGeom prst="rect">
            <a:avLst/>
          </a:prstGeom>
        </p:spPr>
        <p:txBody>
          <a:bodyPr>
            <a:normAutofit/>
          </a:bodyPr>
          <a:lstStyle>
            <a:lvl1pPr marL="0" indent="0" algn="ctr">
              <a:buFontTx/>
              <a:buNone/>
              <a:defRPr sz="4693" b="1">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title</a:t>
            </a:r>
          </a:p>
        </p:txBody>
      </p:sp>
    </p:spTree>
    <p:extLst>
      <p:ext uri="{BB962C8B-B14F-4D97-AF65-F5344CB8AC3E}">
        <p14:creationId xmlns:p14="http://schemas.microsoft.com/office/powerpoint/2010/main" val="417057597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6"/>
        </a:solidFill>
        <a:effectLst/>
      </p:bgPr>
    </p:bg>
    <p:spTree>
      <p:nvGrpSpPr>
        <p:cNvPr id="1" name=""/>
        <p:cNvGrpSpPr/>
        <p:nvPr/>
      </p:nvGrpSpPr>
      <p:grpSpPr>
        <a:xfrm>
          <a:off x="0" y="0"/>
          <a:ext cx="0" cy="0"/>
          <a:chOff x="0" y="0"/>
          <a:chExt cx="0" cy="0"/>
        </a:xfrm>
      </p:grpSpPr>
      <p:sp>
        <p:nvSpPr>
          <p:cNvPr id="5" name="Rectangle 36">
            <a:extLst>
              <a:ext uri="{FF2B5EF4-FFF2-40B4-BE49-F238E27FC236}">
                <a16:creationId xmlns:a16="http://schemas.microsoft.com/office/drawing/2014/main" id="{0B9ADF8C-186C-174C-92BC-4C80F596CA52}"/>
              </a:ext>
            </a:extLst>
          </p:cNvPr>
          <p:cNvSpPr>
            <a:spLocks noChangeArrowheads="1"/>
          </p:cNvSpPr>
          <p:nvPr userDrawn="1"/>
        </p:nvSpPr>
        <p:spPr bwMode="auto">
          <a:xfrm>
            <a:off x="-1" y="15127358"/>
            <a:ext cx="29260800" cy="1331843"/>
          </a:xfrm>
          <a:prstGeom prst="rect">
            <a:avLst/>
          </a:prstGeom>
          <a:solidFill>
            <a:schemeClr val="accent1">
              <a:lumMod val="50000"/>
            </a:schemeClr>
          </a:solidFill>
          <a:ln w="9525">
            <a:noFill/>
            <a:miter lim="800000"/>
            <a:headEnd/>
            <a:tailEnd/>
          </a:ln>
          <a:effectLst/>
        </p:spPr>
        <p:txBody>
          <a:bodyPr wrap="none" lIns="277425" tIns="138713" rIns="277425" bIns="138713" anchor="ctr"/>
          <a:lstStyle/>
          <a:p>
            <a:pPr>
              <a:defRPr/>
            </a:pPr>
            <a:endParaRPr lang="en-US" sz="14910" dirty="0"/>
          </a:p>
        </p:txBody>
      </p:sp>
      <p:sp>
        <p:nvSpPr>
          <p:cNvPr id="10" name="Text Box 14"/>
          <p:cNvSpPr txBox="1">
            <a:spLocks noChangeArrowheads="1"/>
          </p:cNvSpPr>
          <p:nvPr/>
        </p:nvSpPr>
        <p:spPr bwMode="auto">
          <a:xfrm>
            <a:off x="292410" y="16087193"/>
            <a:ext cx="2191710" cy="306228"/>
          </a:xfrm>
          <a:prstGeom prst="rect">
            <a:avLst/>
          </a:prstGeom>
          <a:noFill/>
          <a:ln w="9525">
            <a:noFill/>
            <a:miter lim="800000"/>
            <a:headEnd/>
            <a:tailEnd/>
          </a:ln>
          <a:effectLst/>
        </p:spPr>
        <p:txBody>
          <a:bodyPr wrap="square" lIns="55627" tIns="27808" rIns="55627" bIns="27808">
            <a:spAutoFit/>
          </a:bodyPr>
          <a:lstStyle/>
          <a:p>
            <a:pPr eaLnBrk="0" hangingPunct="0">
              <a:lnSpc>
                <a:spcPct val="65000"/>
              </a:lnSpc>
              <a:spcBef>
                <a:spcPct val="50000"/>
              </a:spcBef>
              <a:defRPr/>
            </a:pPr>
            <a:r>
              <a:rPr lang="en-US" sz="24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Arial" charset="0"/>
              </a:rPr>
              <a:t>ICCE 2022</a:t>
            </a:r>
          </a:p>
        </p:txBody>
      </p:sp>
      <p:sp>
        <p:nvSpPr>
          <p:cNvPr id="6" name="Rectangle 36">
            <a:extLst>
              <a:ext uri="{FF2B5EF4-FFF2-40B4-BE49-F238E27FC236}">
                <a16:creationId xmlns:a16="http://schemas.microsoft.com/office/drawing/2014/main" id="{A4A4BA4F-891E-D147-8F7F-EF67A0E51EFF}"/>
              </a:ext>
            </a:extLst>
          </p:cNvPr>
          <p:cNvSpPr>
            <a:spLocks noChangeArrowheads="1"/>
          </p:cNvSpPr>
          <p:nvPr userDrawn="1"/>
        </p:nvSpPr>
        <p:spPr bwMode="auto">
          <a:xfrm>
            <a:off x="0" y="-23091"/>
            <a:ext cx="29260800" cy="3899352"/>
          </a:xfrm>
          <a:prstGeom prst="rect">
            <a:avLst/>
          </a:prstGeom>
          <a:solidFill>
            <a:schemeClr val="accent1">
              <a:lumMod val="60000"/>
              <a:lumOff val="40000"/>
            </a:schemeClr>
          </a:solidFill>
          <a:ln w="9525">
            <a:noFill/>
            <a:miter lim="800000"/>
            <a:headEnd/>
            <a:tailEnd/>
          </a:ln>
          <a:effectLst/>
        </p:spPr>
        <p:txBody>
          <a:bodyPr wrap="none" lIns="277425" tIns="138713" rIns="277425" bIns="138713" anchor="ctr"/>
          <a:lstStyle/>
          <a:p>
            <a:pPr>
              <a:defRPr/>
            </a:pPr>
            <a:endParaRPr lang="en-US" sz="14910" dirty="0"/>
          </a:p>
        </p:txBody>
      </p:sp>
      <p:sp>
        <p:nvSpPr>
          <p:cNvPr id="7" name="Rounded Rectangle 6">
            <a:extLst>
              <a:ext uri="{FF2B5EF4-FFF2-40B4-BE49-F238E27FC236}">
                <a16:creationId xmlns:a16="http://schemas.microsoft.com/office/drawing/2014/main" id="{D8138FC5-8D7C-2840-B2C6-445C79D45CD0}"/>
              </a:ext>
            </a:extLst>
          </p:cNvPr>
          <p:cNvSpPr/>
          <p:nvPr userDrawn="1"/>
        </p:nvSpPr>
        <p:spPr>
          <a:xfrm>
            <a:off x="292410" y="2484784"/>
            <a:ext cx="28675983" cy="13434045"/>
          </a:xfrm>
          <a:prstGeom prst="roundRect">
            <a:avLst>
              <a:gd name="adj" fmla="val 0"/>
            </a:avLst>
          </a:prstGeom>
          <a:solidFill>
            <a:schemeClr val="bg1"/>
          </a:solidFill>
          <a:ln w="19050">
            <a:solidFill>
              <a:schemeClr val="accent1">
                <a:lumMod val="50000"/>
              </a:schemeClr>
            </a:solidFill>
          </a:ln>
          <a:effectLst>
            <a:outerShdw blurRad="355600" sx="101000" sy="101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910"/>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2675223" rtl="0" eaLnBrk="1" latinLnBrk="0" hangingPunct="1">
        <a:spcBef>
          <a:spcPct val="0"/>
        </a:spcBef>
        <a:buNone/>
        <a:defRPr sz="5334" kern="1200">
          <a:solidFill>
            <a:schemeClr val="bg1"/>
          </a:solidFill>
          <a:latin typeface="Trebuchet MS" pitchFamily="34" charset="0"/>
          <a:ea typeface="+mj-ea"/>
          <a:cs typeface="+mj-cs"/>
        </a:defRPr>
      </a:lvl1pPr>
    </p:titleStyle>
    <p:bodyStyle>
      <a:lvl1pPr marL="1003209" indent="-1003209" algn="l" defTabSz="2675223" rtl="0" eaLnBrk="1" latinLnBrk="0" hangingPunct="1">
        <a:spcBef>
          <a:spcPct val="20000"/>
        </a:spcBef>
        <a:buFont typeface="Arial" pitchFamily="34" charset="0"/>
        <a:buChar char="•"/>
        <a:defRPr sz="9387" kern="1200">
          <a:solidFill>
            <a:schemeClr val="tx1"/>
          </a:solidFill>
          <a:latin typeface="+mn-lt"/>
          <a:ea typeface="+mn-ea"/>
          <a:cs typeface="+mn-cs"/>
        </a:defRPr>
      </a:lvl1pPr>
      <a:lvl2pPr marL="2173619" indent="-836007" algn="l" defTabSz="2675223" rtl="0" eaLnBrk="1" latinLnBrk="0" hangingPunct="1">
        <a:spcBef>
          <a:spcPct val="20000"/>
        </a:spcBef>
        <a:buFont typeface="Arial" pitchFamily="34" charset="0"/>
        <a:buChar char="–"/>
        <a:defRPr sz="8214" kern="1200">
          <a:solidFill>
            <a:schemeClr val="tx1"/>
          </a:solidFill>
          <a:latin typeface="+mn-lt"/>
          <a:ea typeface="+mn-ea"/>
          <a:cs typeface="+mn-cs"/>
        </a:defRPr>
      </a:lvl2pPr>
      <a:lvl3pPr marL="3344029" indent="-668806" algn="l" defTabSz="2675223" rtl="0" eaLnBrk="1" latinLnBrk="0" hangingPunct="1">
        <a:spcBef>
          <a:spcPct val="20000"/>
        </a:spcBef>
        <a:buFont typeface="Arial" pitchFamily="34" charset="0"/>
        <a:buChar char="•"/>
        <a:defRPr sz="7040" kern="1200">
          <a:solidFill>
            <a:schemeClr val="tx1"/>
          </a:solidFill>
          <a:latin typeface="+mn-lt"/>
          <a:ea typeface="+mn-ea"/>
          <a:cs typeface="+mn-cs"/>
        </a:defRPr>
      </a:lvl3pPr>
      <a:lvl4pPr marL="4681641"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4pPr>
      <a:lvl5pPr marL="6019252"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5pPr>
      <a:lvl6pPr marL="7356863"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6pPr>
      <a:lvl7pPr marL="8694474"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7pPr>
      <a:lvl8pPr marL="10032086"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8pPr>
      <a:lvl9pPr marL="11369697"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9pPr>
    </p:bodyStyle>
    <p:otherStyle>
      <a:defPPr>
        <a:defRPr lang="en-US"/>
      </a:defPPr>
      <a:lvl1pPr marL="0" algn="l" defTabSz="2675223" rtl="0" eaLnBrk="1" latinLnBrk="0" hangingPunct="1">
        <a:defRPr sz="5227" kern="1200">
          <a:solidFill>
            <a:schemeClr val="tx1"/>
          </a:solidFill>
          <a:latin typeface="+mn-lt"/>
          <a:ea typeface="+mn-ea"/>
          <a:cs typeface="+mn-cs"/>
        </a:defRPr>
      </a:lvl1pPr>
      <a:lvl2pPr marL="1337612" algn="l" defTabSz="2675223" rtl="0" eaLnBrk="1" latinLnBrk="0" hangingPunct="1">
        <a:defRPr sz="5227" kern="1200">
          <a:solidFill>
            <a:schemeClr val="tx1"/>
          </a:solidFill>
          <a:latin typeface="+mn-lt"/>
          <a:ea typeface="+mn-ea"/>
          <a:cs typeface="+mn-cs"/>
        </a:defRPr>
      </a:lvl2pPr>
      <a:lvl3pPr marL="2675223" algn="l" defTabSz="2675223" rtl="0" eaLnBrk="1" latinLnBrk="0" hangingPunct="1">
        <a:defRPr sz="5227" kern="1200">
          <a:solidFill>
            <a:schemeClr val="tx1"/>
          </a:solidFill>
          <a:latin typeface="+mn-lt"/>
          <a:ea typeface="+mn-ea"/>
          <a:cs typeface="+mn-cs"/>
        </a:defRPr>
      </a:lvl3pPr>
      <a:lvl4pPr marL="4012835" algn="l" defTabSz="2675223" rtl="0" eaLnBrk="1" latinLnBrk="0" hangingPunct="1">
        <a:defRPr sz="5227" kern="1200">
          <a:solidFill>
            <a:schemeClr val="tx1"/>
          </a:solidFill>
          <a:latin typeface="+mn-lt"/>
          <a:ea typeface="+mn-ea"/>
          <a:cs typeface="+mn-cs"/>
        </a:defRPr>
      </a:lvl4pPr>
      <a:lvl5pPr marL="5350446" algn="l" defTabSz="2675223" rtl="0" eaLnBrk="1" latinLnBrk="0" hangingPunct="1">
        <a:defRPr sz="5227" kern="1200">
          <a:solidFill>
            <a:schemeClr val="tx1"/>
          </a:solidFill>
          <a:latin typeface="+mn-lt"/>
          <a:ea typeface="+mn-ea"/>
          <a:cs typeface="+mn-cs"/>
        </a:defRPr>
      </a:lvl5pPr>
      <a:lvl6pPr marL="6688058" algn="l" defTabSz="2675223" rtl="0" eaLnBrk="1" latinLnBrk="0" hangingPunct="1">
        <a:defRPr sz="5227" kern="1200">
          <a:solidFill>
            <a:schemeClr val="tx1"/>
          </a:solidFill>
          <a:latin typeface="+mn-lt"/>
          <a:ea typeface="+mn-ea"/>
          <a:cs typeface="+mn-cs"/>
        </a:defRPr>
      </a:lvl6pPr>
      <a:lvl7pPr marL="8025669" algn="l" defTabSz="2675223" rtl="0" eaLnBrk="1" latinLnBrk="0" hangingPunct="1">
        <a:defRPr sz="5227" kern="1200">
          <a:solidFill>
            <a:schemeClr val="tx1"/>
          </a:solidFill>
          <a:latin typeface="+mn-lt"/>
          <a:ea typeface="+mn-ea"/>
          <a:cs typeface="+mn-cs"/>
        </a:defRPr>
      </a:lvl7pPr>
      <a:lvl8pPr marL="9363280" algn="l" defTabSz="2675223" rtl="0" eaLnBrk="1" latinLnBrk="0" hangingPunct="1">
        <a:defRPr sz="5227" kern="1200">
          <a:solidFill>
            <a:schemeClr val="tx1"/>
          </a:solidFill>
          <a:latin typeface="+mn-lt"/>
          <a:ea typeface="+mn-ea"/>
          <a:cs typeface="+mn-cs"/>
        </a:defRPr>
      </a:lvl8pPr>
      <a:lvl9pPr marL="10700892" algn="l" defTabSz="2675223" rtl="0" eaLnBrk="1" latinLnBrk="0" hangingPunct="1">
        <a:defRPr sz="522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6"/>
        </a:solidFill>
        <a:effectLst/>
      </p:bgPr>
    </p:bg>
    <p:spTree>
      <p:nvGrpSpPr>
        <p:cNvPr id="1" name=""/>
        <p:cNvGrpSpPr/>
        <p:nvPr/>
      </p:nvGrpSpPr>
      <p:grpSpPr>
        <a:xfrm>
          <a:off x="0" y="0"/>
          <a:ext cx="0" cy="0"/>
          <a:chOff x="0" y="0"/>
          <a:chExt cx="0" cy="0"/>
        </a:xfrm>
      </p:grpSpPr>
      <p:sp>
        <p:nvSpPr>
          <p:cNvPr id="3" name="Rectangle 36">
            <a:extLst>
              <a:ext uri="{FF2B5EF4-FFF2-40B4-BE49-F238E27FC236}">
                <a16:creationId xmlns:a16="http://schemas.microsoft.com/office/drawing/2014/main" id="{ABE084D9-5FB6-B249-9079-CD4F304A90DD}"/>
              </a:ext>
            </a:extLst>
          </p:cNvPr>
          <p:cNvSpPr>
            <a:spLocks noChangeArrowheads="1"/>
          </p:cNvSpPr>
          <p:nvPr userDrawn="1"/>
        </p:nvSpPr>
        <p:spPr bwMode="auto">
          <a:xfrm>
            <a:off x="-1" y="15127358"/>
            <a:ext cx="29260800" cy="1331843"/>
          </a:xfrm>
          <a:prstGeom prst="rect">
            <a:avLst/>
          </a:prstGeom>
          <a:solidFill>
            <a:schemeClr val="accent1">
              <a:lumMod val="50000"/>
            </a:schemeClr>
          </a:solidFill>
          <a:ln w="9525">
            <a:noFill/>
            <a:miter lim="800000"/>
            <a:headEnd/>
            <a:tailEnd/>
          </a:ln>
          <a:effectLst/>
        </p:spPr>
        <p:txBody>
          <a:bodyPr wrap="none" lIns="277425" tIns="138713" rIns="277425" bIns="138713" anchor="ctr"/>
          <a:lstStyle/>
          <a:p>
            <a:pPr>
              <a:defRPr/>
            </a:pPr>
            <a:endParaRPr lang="en-US" sz="14910" dirty="0"/>
          </a:p>
        </p:txBody>
      </p:sp>
      <p:sp>
        <p:nvSpPr>
          <p:cNvPr id="5" name="Rectangle 36">
            <a:extLst>
              <a:ext uri="{FF2B5EF4-FFF2-40B4-BE49-F238E27FC236}">
                <a16:creationId xmlns:a16="http://schemas.microsoft.com/office/drawing/2014/main" id="{2366F17F-9632-E54C-BECB-05A6A8BE1C52}"/>
              </a:ext>
            </a:extLst>
          </p:cNvPr>
          <p:cNvSpPr>
            <a:spLocks noChangeArrowheads="1"/>
          </p:cNvSpPr>
          <p:nvPr userDrawn="1"/>
        </p:nvSpPr>
        <p:spPr bwMode="auto">
          <a:xfrm>
            <a:off x="0" y="-23091"/>
            <a:ext cx="29260800" cy="3899352"/>
          </a:xfrm>
          <a:prstGeom prst="rect">
            <a:avLst/>
          </a:prstGeom>
          <a:solidFill>
            <a:schemeClr val="accent1">
              <a:lumMod val="60000"/>
              <a:lumOff val="40000"/>
            </a:schemeClr>
          </a:solidFill>
          <a:ln w="9525">
            <a:noFill/>
            <a:miter lim="800000"/>
            <a:headEnd/>
            <a:tailEnd/>
          </a:ln>
          <a:effectLst/>
        </p:spPr>
        <p:txBody>
          <a:bodyPr wrap="none" lIns="277425" tIns="138713" rIns="277425" bIns="138713" anchor="ctr"/>
          <a:lstStyle/>
          <a:p>
            <a:pPr>
              <a:defRPr/>
            </a:pPr>
            <a:endParaRPr lang="en-US" sz="14910" dirty="0"/>
          </a:p>
        </p:txBody>
      </p:sp>
      <p:sp>
        <p:nvSpPr>
          <p:cNvPr id="6" name="Rounded Rectangle 5">
            <a:extLst>
              <a:ext uri="{FF2B5EF4-FFF2-40B4-BE49-F238E27FC236}">
                <a16:creationId xmlns:a16="http://schemas.microsoft.com/office/drawing/2014/main" id="{71FA7A4C-1F75-414D-A3C9-45F8308982ED}"/>
              </a:ext>
            </a:extLst>
          </p:cNvPr>
          <p:cNvSpPr/>
          <p:nvPr userDrawn="1"/>
        </p:nvSpPr>
        <p:spPr>
          <a:xfrm>
            <a:off x="292410" y="2484784"/>
            <a:ext cx="28675983" cy="13434045"/>
          </a:xfrm>
          <a:prstGeom prst="roundRect">
            <a:avLst>
              <a:gd name="adj" fmla="val 0"/>
            </a:avLst>
          </a:prstGeom>
          <a:solidFill>
            <a:schemeClr val="bg1"/>
          </a:solidFill>
          <a:ln w="19050">
            <a:solidFill>
              <a:schemeClr val="accent1">
                <a:lumMod val="50000"/>
              </a:schemeClr>
            </a:solidFill>
          </a:ln>
          <a:effectLst>
            <a:outerShdw blurRad="355600" sx="101000" sy="101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910"/>
          </a:p>
        </p:txBody>
      </p:sp>
      <p:sp>
        <p:nvSpPr>
          <p:cNvPr id="2" name="Rectangle 1"/>
          <p:cNvSpPr/>
          <p:nvPr userDrawn="1"/>
        </p:nvSpPr>
        <p:spPr>
          <a:xfrm>
            <a:off x="391435" y="15828639"/>
            <a:ext cx="1856598" cy="584775"/>
          </a:xfrm>
          <a:prstGeom prst="rect">
            <a:avLst/>
          </a:prstGeom>
          <a:noFill/>
        </p:spPr>
        <p:txBody>
          <a:bodyPr wrap="none" lIns="91440" tIns="45720" rIns="91440" bIns="45720">
            <a:spAutoFit/>
          </a:bodyPr>
          <a:lstStyle/>
          <a:p>
            <a:pPr algn="ctr"/>
            <a:r>
              <a:rPr lang="en-US" sz="32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ICCE</a:t>
            </a:r>
            <a:r>
              <a:rPr lang="en-US" sz="3200" b="1" cap="none" spc="0" baseline="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2022</a:t>
            </a:r>
            <a:endParaRPr lang="en-US" sz="32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457117017"/>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ctr" defTabSz="2675223" rtl="0" eaLnBrk="1" latinLnBrk="0" hangingPunct="1">
        <a:spcBef>
          <a:spcPct val="0"/>
        </a:spcBef>
        <a:buNone/>
        <a:defRPr sz="5334" kern="1200">
          <a:solidFill>
            <a:schemeClr val="bg1"/>
          </a:solidFill>
          <a:latin typeface="Trebuchet MS" pitchFamily="34" charset="0"/>
          <a:ea typeface="+mj-ea"/>
          <a:cs typeface="+mj-cs"/>
        </a:defRPr>
      </a:lvl1pPr>
    </p:titleStyle>
    <p:bodyStyle>
      <a:lvl1pPr marL="1003209" indent="-1003209" algn="l" defTabSz="2675223" rtl="0" eaLnBrk="1" latinLnBrk="0" hangingPunct="1">
        <a:spcBef>
          <a:spcPct val="20000"/>
        </a:spcBef>
        <a:buFont typeface="Arial" pitchFamily="34" charset="0"/>
        <a:buChar char="•"/>
        <a:defRPr sz="9387" kern="1200">
          <a:solidFill>
            <a:schemeClr val="tx1"/>
          </a:solidFill>
          <a:latin typeface="+mn-lt"/>
          <a:ea typeface="+mn-ea"/>
          <a:cs typeface="+mn-cs"/>
        </a:defRPr>
      </a:lvl1pPr>
      <a:lvl2pPr marL="2173619" indent="-836007" algn="l" defTabSz="2675223" rtl="0" eaLnBrk="1" latinLnBrk="0" hangingPunct="1">
        <a:spcBef>
          <a:spcPct val="20000"/>
        </a:spcBef>
        <a:buFont typeface="Arial" pitchFamily="34" charset="0"/>
        <a:buChar char="–"/>
        <a:defRPr sz="8214" kern="1200">
          <a:solidFill>
            <a:schemeClr val="tx1"/>
          </a:solidFill>
          <a:latin typeface="+mn-lt"/>
          <a:ea typeface="+mn-ea"/>
          <a:cs typeface="+mn-cs"/>
        </a:defRPr>
      </a:lvl2pPr>
      <a:lvl3pPr marL="3344029" indent="-668806" algn="l" defTabSz="2675223" rtl="0" eaLnBrk="1" latinLnBrk="0" hangingPunct="1">
        <a:spcBef>
          <a:spcPct val="20000"/>
        </a:spcBef>
        <a:buFont typeface="Arial" pitchFamily="34" charset="0"/>
        <a:buChar char="•"/>
        <a:defRPr sz="7040" kern="1200">
          <a:solidFill>
            <a:schemeClr val="tx1"/>
          </a:solidFill>
          <a:latin typeface="+mn-lt"/>
          <a:ea typeface="+mn-ea"/>
          <a:cs typeface="+mn-cs"/>
        </a:defRPr>
      </a:lvl3pPr>
      <a:lvl4pPr marL="4681641"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4pPr>
      <a:lvl5pPr marL="6019252"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5pPr>
      <a:lvl6pPr marL="7356863"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6pPr>
      <a:lvl7pPr marL="8694474"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7pPr>
      <a:lvl8pPr marL="10032086"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8pPr>
      <a:lvl9pPr marL="11369697"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9pPr>
    </p:bodyStyle>
    <p:otherStyle>
      <a:defPPr>
        <a:defRPr lang="en-US"/>
      </a:defPPr>
      <a:lvl1pPr marL="0" algn="l" defTabSz="2675223" rtl="0" eaLnBrk="1" latinLnBrk="0" hangingPunct="1">
        <a:defRPr sz="5227" kern="1200">
          <a:solidFill>
            <a:schemeClr val="tx1"/>
          </a:solidFill>
          <a:latin typeface="+mn-lt"/>
          <a:ea typeface="+mn-ea"/>
          <a:cs typeface="+mn-cs"/>
        </a:defRPr>
      </a:lvl1pPr>
      <a:lvl2pPr marL="1337612" algn="l" defTabSz="2675223" rtl="0" eaLnBrk="1" latinLnBrk="0" hangingPunct="1">
        <a:defRPr sz="5227" kern="1200">
          <a:solidFill>
            <a:schemeClr val="tx1"/>
          </a:solidFill>
          <a:latin typeface="+mn-lt"/>
          <a:ea typeface="+mn-ea"/>
          <a:cs typeface="+mn-cs"/>
        </a:defRPr>
      </a:lvl2pPr>
      <a:lvl3pPr marL="2675223" algn="l" defTabSz="2675223" rtl="0" eaLnBrk="1" latinLnBrk="0" hangingPunct="1">
        <a:defRPr sz="5227" kern="1200">
          <a:solidFill>
            <a:schemeClr val="tx1"/>
          </a:solidFill>
          <a:latin typeface="+mn-lt"/>
          <a:ea typeface="+mn-ea"/>
          <a:cs typeface="+mn-cs"/>
        </a:defRPr>
      </a:lvl3pPr>
      <a:lvl4pPr marL="4012835" algn="l" defTabSz="2675223" rtl="0" eaLnBrk="1" latinLnBrk="0" hangingPunct="1">
        <a:defRPr sz="5227" kern="1200">
          <a:solidFill>
            <a:schemeClr val="tx1"/>
          </a:solidFill>
          <a:latin typeface="+mn-lt"/>
          <a:ea typeface="+mn-ea"/>
          <a:cs typeface="+mn-cs"/>
        </a:defRPr>
      </a:lvl4pPr>
      <a:lvl5pPr marL="5350446" algn="l" defTabSz="2675223" rtl="0" eaLnBrk="1" latinLnBrk="0" hangingPunct="1">
        <a:defRPr sz="5227" kern="1200">
          <a:solidFill>
            <a:schemeClr val="tx1"/>
          </a:solidFill>
          <a:latin typeface="+mn-lt"/>
          <a:ea typeface="+mn-ea"/>
          <a:cs typeface="+mn-cs"/>
        </a:defRPr>
      </a:lvl5pPr>
      <a:lvl6pPr marL="6688058" algn="l" defTabSz="2675223" rtl="0" eaLnBrk="1" latinLnBrk="0" hangingPunct="1">
        <a:defRPr sz="5227" kern="1200">
          <a:solidFill>
            <a:schemeClr val="tx1"/>
          </a:solidFill>
          <a:latin typeface="+mn-lt"/>
          <a:ea typeface="+mn-ea"/>
          <a:cs typeface="+mn-cs"/>
        </a:defRPr>
      </a:lvl6pPr>
      <a:lvl7pPr marL="8025669" algn="l" defTabSz="2675223" rtl="0" eaLnBrk="1" latinLnBrk="0" hangingPunct="1">
        <a:defRPr sz="5227" kern="1200">
          <a:solidFill>
            <a:schemeClr val="tx1"/>
          </a:solidFill>
          <a:latin typeface="+mn-lt"/>
          <a:ea typeface="+mn-ea"/>
          <a:cs typeface="+mn-cs"/>
        </a:defRPr>
      </a:lvl7pPr>
      <a:lvl8pPr marL="9363280" algn="l" defTabSz="2675223" rtl="0" eaLnBrk="1" latinLnBrk="0" hangingPunct="1">
        <a:defRPr sz="5227" kern="1200">
          <a:solidFill>
            <a:schemeClr val="tx1"/>
          </a:solidFill>
          <a:latin typeface="+mn-lt"/>
          <a:ea typeface="+mn-ea"/>
          <a:cs typeface="+mn-cs"/>
        </a:defRPr>
      </a:lvl8pPr>
      <a:lvl9pPr marL="10700892" algn="l" defTabSz="2675223" rtl="0" eaLnBrk="1" latinLnBrk="0" hangingPunct="1">
        <a:defRPr sz="522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stituent text 1">
            <a:extLst>
              <a:ext uri="{FF2B5EF4-FFF2-40B4-BE49-F238E27FC236}">
                <a16:creationId xmlns:a16="http://schemas.microsoft.com/office/drawing/2014/main" id="{090D31BA-972B-4BD0-BE02-3B34BE526C60}"/>
              </a:ext>
            </a:extLst>
          </p:cNvPr>
          <p:cNvSpPr>
            <a:spLocks noGrp="1"/>
          </p:cNvSpPr>
          <p:nvPr>
            <p:ph type="body" sz="quarter" idx="10"/>
          </p:nvPr>
        </p:nvSpPr>
        <p:spPr>
          <a:xfrm>
            <a:off x="602790" y="3222186"/>
            <a:ext cx="6704542" cy="5065110"/>
          </a:xfrm>
        </p:spPr>
        <p:txBody>
          <a:bodyPr/>
          <a:lstStyle/>
          <a:p>
            <a:r>
              <a:rPr lang="en-US" altLang="en-US" sz="2400" dirty="0">
                <a:solidFill>
                  <a:schemeClr val="accent1">
                    <a:lumMod val="75000"/>
                  </a:schemeClr>
                </a:solidFill>
              </a:rPr>
              <a:t>You can modify it as needed for your presentation.</a:t>
            </a:r>
          </a:p>
          <a:p>
            <a:endParaRPr lang="en-US" sz="2400" dirty="0">
              <a:solidFill>
                <a:schemeClr val="accent1">
                  <a:lumMod val="75000"/>
                </a:schemeClr>
              </a:solidFill>
            </a:endParaRPr>
          </a:p>
          <a:p>
            <a:r>
              <a:rPr lang="en-US" sz="2400" dirty="0">
                <a:solidFill>
                  <a:schemeClr val="accent1">
                    <a:lumMod val="75000"/>
                  </a:schemeClr>
                </a:solidFill>
              </a:rPr>
              <a:t>Depending on your content and how you wish to layout your poster, you may want to change the background or the poster.</a:t>
            </a:r>
          </a:p>
          <a:p>
            <a:endParaRPr lang="en-US" sz="2400" dirty="0">
              <a:solidFill>
                <a:schemeClr val="accent1">
                  <a:lumMod val="75000"/>
                </a:schemeClr>
              </a:solidFill>
            </a:endParaRPr>
          </a:p>
          <a:p>
            <a:r>
              <a:rPr lang="en-US" sz="2400" dirty="0">
                <a:solidFill>
                  <a:schemeClr val="accent1">
                    <a:lumMod val="75000"/>
                  </a:schemeClr>
                </a:solidFill>
              </a:rPr>
              <a:t>You may add pictures or tables, charts or other graphs.</a:t>
            </a:r>
          </a:p>
          <a:p>
            <a:endParaRPr lang="en-US" sz="2400" dirty="0">
              <a:solidFill>
                <a:schemeClr val="accent1">
                  <a:lumMod val="75000"/>
                </a:schemeClr>
              </a:solidFill>
            </a:endParaRPr>
          </a:p>
          <a:p>
            <a:r>
              <a:rPr lang="en-US" altLang="en-US" sz="2400" dirty="0">
                <a:solidFill>
                  <a:schemeClr val="accent1">
                    <a:lumMod val="75000"/>
                  </a:schemeClr>
                </a:solidFill>
              </a:rPr>
              <a:t>You can modify the length of the sections as needed for your presentation </a:t>
            </a:r>
          </a:p>
          <a:p>
            <a:endParaRPr lang="en-US" altLang="en-US" sz="1600" dirty="0">
              <a:solidFill>
                <a:schemeClr val="tx2"/>
              </a:solidFill>
            </a:endParaRPr>
          </a:p>
        </p:txBody>
      </p:sp>
      <p:sp>
        <p:nvSpPr>
          <p:cNvPr id="3" name="Substituent text 2">
            <a:extLst>
              <a:ext uri="{FF2B5EF4-FFF2-40B4-BE49-F238E27FC236}">
                <a16:creationId xmlns:a16="http://schemas.microsoft.com/office/drawing/2014/main" id="{B4E3EB49-F748-413D-8F2F-26758FFB9925}"/>
              </a:ext>
            </a:extLst>
          </p:cNvPr>
          <p:cNvSpPr>
            <a:spLocks noGrp="1"/>
          </p:cNvSpPr>
          <p:nvPr>
            <p:ph type="body" sz="quarter" idx="11"/>
          </p:nvPr>
        </p:nvSpPr>
        <p:spPr>
          <a:xfrm>
            <a:off x="614892" y="2754383"/>
            <a:ext cx="6699250" cy="536406"/>
          </a:xfrm>
        </p:spPr>
        <p:txBody>
          <a:bodyPr/>
          <a:lstStyle/>
          <a:p>
            <a:r>
              <a:rPr lang="en-US" sz="2800" dirty="0"/>
              <a:t>Introduction</a:t>
            </a:r>
          </a:p>
        </p:txBody>
      </p:sp>
      <p:sp>
        <p:nvSpPr>
          <p:cNvPr id="5" name="Substituent text 4">
            <a:extLst>
              <a:ext uri="{FF2B5EF4-FFF2-40B4-BE49-F238E27FC236}">
                <a16:creationId xmlns:a16="http://schemas.microsoft.com/office/drawing/2014/main" id="{CCFD531E-33C4-4396-88CF-5AC2659D4E2C}"/>
              </a:ext>
            </a:extLst>
          </p:cNvPr>
          <p:cNvSpPr>
            <a:spLocks noGrp="1"/>
          </p:cNvSpPr>
          <p:nvPr>
            <p:ph type="body" sz="quarter" idx="21"/>
          </p:nvPr>
        </p:nvSpPr>
        <p:spPr>
          <a:xfrm>
            <a:off x="556895" y="8523947"/>
            <a:ext cx="6699249" cy="633127"/>
          </a:xfrm>
        </p:spPr>
        <p:txBody>
          <a:bodyPr/>
          <a:lstStyle/>
          <a:p>
            <a:endParaRPr lang="en-US" sz="2400" dirty="0"/>
          </a:p>
        </p:txBody>
      </p:sp>
      <p:sp>
        <p:nvSpPr>
          <p:cNvPr id="6" name="Substituent text 5">
            <a:extLst>
              <a:ext uri="{FF2B5EF4-FFF2-40B4-BE49-F238E27FC236}">
                <a16:creationId xmlns:a16="http://schemas.microsoft.com/office/drawing/2014/main" id="{3515FC08-6EB1-406A-AB2A-26CC5C5A6C3D}"/>
              </a:ext>
            </a:extLst>
          </p:cNvPr>
          <p:cNvSpPr>
            <a:spLocks noGrp="1"/>
          </p:cNvSpPr>
          <p:nvPr>
            <p:ph type="body" sz="quarter" idx="22"/>
          </p:nvPr>
        </p:nvSpPr>
        <p:spPr>
          <a:xfrm>
            <a:off x="556895" y="7937155"/>
            <a:ext cx="6699250" cy="536406"/>
          </a:xfrm>
        </p:spPr>
        <p:txBody>
          <a:bodyPr/>
          <a:lstStyle/>
          <a:p>
            <a:r>
              <a:rPr lang="en-US" sz="2800" dirty="0"/>
              <a:t>Materials and method</a:t>
            </a:r>
          </a:p>
        </p:txBody>
      </p:sp>
      <p:sp>
        <p:nvSpPr>
          <p:cNvPr id="7" name="Substituent text 6">
            <a:extLst>
              <a:ext uri="{FF2B5EF4-FFF2-40B4-BE49-F238E27FC236}">
                <a16:creationId xmlns:a16="http://schemas.microsoft.com/office/drawing/2014/main" id="{8920E114-8F4E-402B-9DB1-EE4AE29995AF}"/>
              </a:ext>
            </a:extLst>
          </p:cNvPr>
          <p:cNvSpPr>
            <a:spLocks noGrp="1"/>
          </p:cNvSpPr>
          <p:nvPr>
            <p:ph type="body" sz="quarter" idx="23"/>
          </p:nvPr>
        </p:nvSpPr>
        <p:spPr>
          <a:xfrm>
            <a:off x="7730527" y="3365061"/>
            <a:ext cx="13807616" cy="633127"/>
          </a:xfrm>
        </p:spPr>
        <p:txBody>
          <a:bodyPr/>
          <a:lstStyle/>
          <a:p>
            <a:endParaRPr lang="en-US" sz="2400" dirty="0"/>
          </a:p>
        </p:txBody>
      </p:sp>
      <p:sp>
        <p:nvSpPr>
          <p:cNvPr id="8" name="Substituent text 7">
            <a:extLst>
              <a:ext uri="{FF2B5EF4-FFF2-40B4-BE49-F238E27FC236}">
                <a16:creationId xmlns:a16="http://schemas.microsoft.com/office/drawing/2014/main" id="{DE2C266F-FDAA-4A74-A101-CD5ED51CEC68}"/>
              </a:ext>
            </a:extLst>
          </p:cNvPr>
          <p:cNvSpPr>
            <a:spLocks noGrp="1"/>
          </p:cNvSpPr>
          <p:nvPr>
            <p:ph type="body" sz="quarter" idx="24"/>
          </p:nvPr>
        </p:nvSpPr>
        <p:spPr>
          <a:xfrm>
            <a:off x="7723716" y="2846546"/>
            <a:ext cx="13815484" cy="536406"/>
          </a:xfrm>
        </p:spPr>
        <p:txBody>
          <a:bodyPr/>
          <a:lstStyle/>
          <a:p>
            <a:r>
              <a:rPr lang="en-US" sz="2800" dirty="0"/>
              <a:t>Results and discussions</a:t>
            </a:r>
          </a:p>
        </p:txBody>
      </p:sp>
      <p:sp>
        <p:nvSpPr>
          <p:cNvPr id="9" name="Substituent text 8">
            <a:extLst>
              <a:ext uri="{FF2B5EF4-FFF2-40B4-BE49-F238E27FC236}">
                <a16:creationId xmlns:a16="http://schemas.microsoft.com/office/drawing/2014/main" id="{A5675D7E-132C-40E7-8C3C-EE0B4F982C58}"/>
              </a:ext>
            </a:extLst>
          </p:cNvPr>
          <p:cNvSpPr>
            <a:spLocks noGrp="1"/>
          </p:cNvSpPr>
          <p:nvPr>
            <p:ph type="body" sz="quarter" idx="25"/>
          </p:nvPr>
        </p:nvSpPr>
        <p:spPr>
          <a:xfrm>
            <a:off x="21947716" y="2754383"/>
            <a:ext cx="6698012" cy="536406"/>
          </a:xfrm>
        </p:spPr>
        <p:txBody>
          <a:bodyPr/>
          <a:lstStyle/>
          <a:p>
            <a:r>
              <a:rPr lang="en-US" sz="2800" dirty="0"/>
              <a:t>Conclusions</a:t>
            </a:r>
          </a:p>
        </p:txBody>
      </p:sp>
      <p:sp>
        <p:nvSpPr>
          <p:cNvPr id="10" name="Substituent text 9">
            <a:extLst>
              <a:ext uri="{FF2B5EF4-FFF2-40B4-BE49-F238E27FC236}">
                <a16:creationId xmlns:a16="http://schemas.microsoft.com/office/drawing/2014/main" id="{0CD8F5A0-714D-4FFC-8682-09AE0F3ADE03}"/>
              </a:ext>
            </a:extLst>
          </p:cNvPr>
          <p:cNvSpPr>
            <a:spLocks noGrp="1"/>
          </p:cNvSpPr>
          <p:nvPr>
            <p:ph type="body" sz="quarter" idx="26"/>
          </p:nvPr>
        </p:nvSpPr>
        <p:spPr>
          <a:xfrm>
            <a:off x="21947716" y="3222186"/>
            <a:ext cx="6698012" cy="633127"/>
          </a:xfrm>
        </p:spPr>
        <p:txBody>
          <a:bodyPr/>
          <a:lstStyle/>
          <a:p>
            <a:endParaRPr lang="en-US" sz="2400" dirty="0"/>
          </a:p>
        </p:txBody>
      </p:sp>
      <p:sp>
        <p:nvSpPr>
          <p:cNvPr id="11" name="Substituent text 10">
            <a:extLst>
              <a:ext uri="{FF2B5EF4-FFF2-40B4-BE49-F238E27FC236}">
                <a16:creationId xmlns:a16="http://schemas.microsoft.com/office/drawing/2014/main" id="{7AA7E917-9136-460D-B886-E30E2E096935}"/>
              </a:ext>
            </a:extLst>
          </p:cNvPr>
          <p:cNvSpPr>
            <a:spLocks noGrp="1"/>
          </p:cNvSpPr>
          <p:nvPr>
            <p:ph type="body" sz="quarter" idx="27"/>
          </p:nvPr>
        </p:nvSpPr>
        <p:spPr>
          <a:xfrm>
            <a:off x="21947716" y="7245067"/>
            <a:ext cx="6698012" cy="536406"/>
          </a:xfrm>
        </p:spPr>
        <p:txBody>
          <a:bodyPr/>
          <a:lstStyle/>
          <a:p>
            <a:r>
              <a:rPr lang="en-US" sz="2800" dirty="0"/>
              <a:t>References (if </a:t>
            </a:r>
            <a:r>
              <a:rPr lang="en-US" sz="2800" dirty="0" err="1"/>
              <a:t>necesarly</a:t>
            </a:r>
            <a:r>
              <a:rPr lang="en-US" sz="2800" dirty="0"/>
              <a:t>)</a:t>
            </a:r>
          </a:p>
        </p:txBody>
      </p:sp>
      <p:sp>
        <p:nvSpPr>
          <p:cNvPr id="12" name="Substituent text 11">
            <a:extLst>
              <a:ext uri="{FF2B5EF4-FFF2-40B4-BE49-F238E27FC236}">
                <a16:creationId xmlns:a16="http://schemas.microsoft.com/office/drawing/2014/main" id="{9148B034-5F72-4808-89E2-C08C728E9FD5}"/>
              </a:ext>
            </a:extLst>
          </p:cNvPr>
          <p:cNvSpPr>
            <a:spLocks noGrp="1"/>
          </p:cNvSpPr>
          <p:nvPr>
            <p:ph type="body" sz="quarter" idx="28"/>
          </p:nvPr>
        </p:nvSpPr>
        <p:spPr>
          <a:xfrm>
            <a:off x="21946040" y="7749541"/>
            <a:ext cx="6701366" cy="633127"/>
          </a:xfrm>
        </p:spPr>
        <p:txBody>
          <a:bodyPr/>
          <a:lstStyle/>
          <a:p>
            <a:endParaRPr lang="en-US" sz="2400" dirty="0"/>
          </a:p>
        </p:txBody>
      </p:sp>
      <p:sp>
        <p:nvSpPr>
          <p:cNvPr id="13" name="Substituent text 12">
            <a:extLst>
              <a:ext uri="{FF2B5EF4-FFF2-40B4-BE49-F238E27FC236}">
                <a16:creationId xmlns:a16="http://schemas.microsoft.com/office/drawing/2014/main" id="{C1BBF72F-E6C2-4CD7-8FE3-A1A1958B720F}"/>
              </a:ext>
            </a:extLst>
          </p:cNvPr>
          <p:cNvSpPr>
            <a:spLocks noGrp="1"/>
          </p:cNvSpPr>
          <p:nvPr>
            <p:ph type="body" sz="quarter" idx="29"/>
          </p:nvPr>
        </p:nvSpPr>
        <p:spPr>
          <a:xfrm>
            <a:off x="21947716" y="12948399"/>
            <a:ext cx="6698012" cy="536406"/>
          </a:xfrm>
        </p:spPr>
        <p:txBody>
          <a:bodyPr/>
          <a:lstStyle/>
          <a:p>
            <a:r>
              <a:rPr lang="en-US" sz="2800" dirty="0"/>
              <a:t>Acknowledgment  or Contact</a:t>
            </a:r>
          </a:p>
        </p:txBody>
      </p:sp>
      <p:sp>
        <p:nvSpPr>
          <p:cNvPr id="14" name="Substituent text 13">
            <a:extLst>
              <a:ext uri="{FF2B5EF4-FFF2-40B4-BE49-F238E27FC236}">
                <a16:creationId xmlns:a16="http://schemas.microsoft.com/office/drawing/2014/main" id="{F6E8D6D0-EA69-4106-B6F6-11A17A560C3B}"/>
              </a:ext>
            </a:extLst>
          </p:cNvPr>
          <p:cNvSpPr>
            <a:spLocks noGrp="1"/>
          </p:cNvSpPr>
          <p:nvPr>
            <p:ph type="body" sz="quarter" idx="30"/>
          </p:nvPr>
        </p:nvSpPr>
        <p:spPr>
          <a:xfrm>
            <a:off x="21946040" y="13432553"/>
            <a:ext cx="6701366" cy="633127"/>
          </a:xfrm>
        </p:spPr>
        <p:txBody>
          <a:bodyPr/>
          <a:lstStyle/>
          <a:p>
            <a:endParaRPr lang="en-US" sz="2400" dirty="0"/>
          </a:p>
        </p:txBody>
      </p:sp>
      <p:sp>
        <p:nvSpPr>
          <p:cNvPr id="16" name="Substituent text 15">
            <a:extLst>
              <a:ext uri="{FF2B5EF4-FFF2-40B4-BE49-F238E27FC236}">
                <a16:creationId xmlns:a16="http://schemas.microsoft.com/office/drawing/2014/main" id="{C2987D6E-ED2A-46CB-B5C1-9E317FCCC0F8}"/>
              </a:ext>
            </a:extLst>
          </p:cNvPr>
          <p:cNvSpPr>
            <a:spLocks noGrp="1"/>
          </p:cNvSpPr>
          <p:nvPr>
            <p:ph type="body" sz="quarter" idx="150"/>
          </p:nvPr>
        </p:nvSpPr>
        <p:spPr/>
        <p:txBody>
          <a:bodyPr>
            <a:normAutofit lnSpcReduction="10000"/>
          </a:bodyPr>
          <a:lstStyle/>
          <a:p>
            <a:r>
              <a:rPr lang="en-US" dirty="0">
                <a:solidFill>
                  <a:schemeClr val="accent1">
                    <a:lumMod val="50000"/>
                  </a:schemeClr>
                </a:solidFill>
              </a:rPr>
              <a:t>Authors</a:t>
            </a:r>
          </a:p>
        </p:txBody>
      </p:sp>
      <p:sp>
        <p:nvSpPr>
          <p:cNvPr id="17" name="Substituent text 16">
            <a:extLst>
              <a:ext uri="{FF2B5EF4-FFF2-40B4-BE49-F238E27FC236}">
                <a16:creationId xmlns:a16="http://schemas.microsoft.com/office/drawing/2014/main" id="{AD10FD36-7DCB-4C50-8F05-9AC3B5564EAB}"/>
              </a:ext>
            </a:extLst>
          </p:cNvPr>
          <p:cNvSpPr>
            <a:spLocks noGrp="1"/>
          </p:cNvSpPr>
          <p:nvPr>
            <p:ph type="body" sz="quarter" idx="184"/>
          </p:nvPr>
        </p:nvSpPr>
        <p:spPr/>
        <p:txBody>
          <a:bodyPr/>
          <a:lstStyle/>
          <a:p>
            <a:endParaRPr lang="en-US" dirty="0">
              <a:solidFill>
                <a:schemeClr val="accent1">
                  <a:lumMod val="50000"/>
                </a:schemeClr>
              </a:solidFill>
            </a:endParaRPr>
          </a:p>
        </p:txBody>
      </p:sp>
      <p:sp>
        <p:nvSpPr>
          <p:cNvPr id="18" name="Substituent text 17">
            <a:extLst>
              <a:ext uri="{FF2B5EF4-FFF2-40B4-BE49-F238E27FC236}">
                <a16:creationId xmlns:a16="http://schemas.microsoft.com/office/drawing/2014/main" id="{F5DF7F36-9507-4DE2-9E7C-98A71CBE6E68}"/>
              </a:ext>
            </a:extLst>
          </p:cNvPr>
          <p:cNvSpPr>
            <a:spLocks noGrp="1"/>
          </p:cNvSpPr>
          <p:nvPr>
            <p:ph type="body" sz="quarter" idx="185"/>
          </p:nvPr>
        </p:nvSpPr>
        <p:spPr/>
        <p:txBody>
          <a:bodyPr/>
          <a:lstStyle/>
          <a:p>
            <a:r>
              <a:rPr lang="en-US" dirty="0">
                <a:solidFill>
                  <a:schemeClr val="accent1">
                    <a:lumMod val="50000"/>
                  </a:schemeClr>
                </a:solidFill>
              </a:rPr>
              <a:t>Title</a:t>
            </a:r>
          </a:p>
        </p:txBody>
      </p:sp>
      <p:pic>
        <p:nvPicPr>
          <p:cNvPr id="20" name="Picture 92">
            <a:extLst>
              <a:ext uri="{FF2B5EF4-FFF2-40B4-BE49-F238E27FC236}">
                <a16:creationId xmlns:a16="http://schemas.microsoft.com/office/drawing/2014/main" id="{AEF2A2E3-3A83-4A4E-AC7D-049F1D74AB80}"/>
              </a:ext>
            </a:extLst>
          </p:cNvPr>
          <p:cNvPicPr>
            <a:picLocks noChangeAspect="1" noChangeArrowheads="1"/>
          </p:cNvPicPr>
          <p:nvPr/>
        </p:nvPicPr>
        <p:blipFill>
          <a:blip r:embed="rId2" cstate="print">
            <a:clrChange>
              <a:clrFrom>
                <a:srgbClr val="E6E6E6"/>
              </a:clrFrom>
              <a:clrTo>
                <a:srgbClr val="E6E6E6">
                  <a:alpha val="0"/>
                </a:srgbClr>
              </a:clrTo>
            </a:clrChange>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96732" y="0"/>
            <a:ext cx="2193396" cy="2500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Imagine 21">
            <a:extLst>
              <a:ext uri="{FF2B5EF4-FFF2-40B4-BE49-F238E27FC236}">
                <a16:creationId xmlns:a16="http://schemas.microsoft.com/office/drawing/2014/main" id="{96BD3BEB-D1EE-47E6-981F-5EE1FB8E1298}"/>
              </a:ext>
            </a:extLst>
          </p:cNvPr>
          <p:cNvPicPr>
            <a:picLocks noChangeAspect="1"/>
          </p:cNvPicPr>
          <p:nvPr/>
        </p:nvPicPr>
        <p:blipFill>
          <a:blip r:embed="rId4"/>
          <a:stretch>
            <a:fillRect/>
          </a:stretch>
        </p:blipFill>
        <p:spPr>
          <a:xfrm>
            <a:off x="27393728" y="-42660"/>
            <a:ext cx="1867072" cy="2500894"/>
          </a:xfrm>
          <a:prstGeom prst="rect">
            <a:avLst/>
          </a:prstGeom>
        </p:spPr>
      </p:pic>
    </p:spTree>
    <p:extLst>
      <p:ext uri="{BB962C8B-B14F-4D97-AF65-F5344CB8AC3E}">
        <p14:creationId xmlns:p14="http://schemas.microsoft.com/office/powerpoint/2010/main" val="3370205656"/>
      </p:ext>
    </p:extLst>
  </p:cSld>
  <p:clrMapOvr>
    <a:masterClrMapping/>
  </p:clrMapOvr>
</p:sld>
</file>

<file path=ppt/theme/theme1.xml><?xml version="1.0" encoding="utf-8"?>
<a:theme xmlns:a="http://schemas.openxmlformats.org/drawingml/2006/main" name="36x60 Templat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Without guides">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PosterPresentations.com-36x60-Template-V3</Template>
  <TotalTime>1844</TotalTime>
  <Words>77</Words>
  <Application>Microsoft Office PowerPoint</Application>
  <PresentationFormat>Particularizare</PresentationFormat>
  <Paragraphs>15</Paragraphs>
  <Slides>1</Slides>
  <Notes>0</Notes>
  <HiddenSlides>0</HiddenSlides>
  <MMClips>0</MMClips>
  <ScaleCrop>false</ScaleCrop>
  <HeadingPairs>
    <vt:vector size="6" baseType="variant">
      <vt:variant>
        <vt:lpstr>Fonturi utilizate</vt:lpstr>
      </vt:variant>
      <vt:variant>
        <vt:i4>3</vt:i4>
      </vt:variant>
      <vt:variant>
        <vt:lpstr>Temă</vt:lpstr>
      </vt:variant>
      <vt:variant>
        <vt:i4>2</vt:i4>
      </vt:variant>
      <vt:variant>
        <vt:lpstr>Titluri diapozitive</vt:lpstr>
      </vt:variant>
      <vt:variant>
        <vt:i4>1</vt:i4>
      </vt:variant>
    </vt:vector>
  </HeadingPairs>
  <TitlesOfParts>
    <vt:vector size="6" baseType="lpstr">
      <vt:lpstr>Arial</vt:lpstr>
      <vt:lpstr>Calibri</vt:lpstr>
      <vt:lpstr>Trebuchet MS</vt:lpstr>
      <vt:lpstr>36x60 Template</vt:lpstr>
      <vt:lpstr>Without guides</vt:lpstr>
      <vt:lpstr>Prezentare PowerPoint</vt:lpstr>
    </vt:vector>
  </TitlesOfParts>
  <Manager>A. Kotoulas</Manager>
  <Company>Canterbury Media Services, Inc.</Company>
  <LinksUpToDate>false</LinksUpToDate>
  <SharedDoc>false</SharedDoc>
  <HyperlinkBase>https://www.posterpresentations.com/free-poster-templates.html</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36x60 PowerPoint Presentation</dc:title>
  <dc:subject>Research poster presentation template</dc:subject>
  <dc:creator>PosterPresentations.com</dc:creator>
  <cp:keywords>Powerpoint poster template, scientific poster template, research poster template</cp:keywords>
  <dc:description>This template is the property of PosterPresentations.com. You are free to modify and print the template as needed, as long as the PosterPresentations.com watermark at the bottom left of the page is visible. Call us if you need help with this poster template. 1-866-649-3004 (c)PosterPresentations.com</dc:description>
  <cp:lastModifiedBy>user</cp:lastModifiedBy>
  <cp:revision>52</cp:revision>
  <dcterms:created xsi:type="dcterms:W3CDTF">2012-02-06T18:46:22Z</dcterms:created>
  <dcterms:modified xsi:type="dcterms:W3CDTF">2022-09-05T08:13:31Z</dcterms:modified>
  <cp:category>Research poster templates</cp:category>
</cp:coreProperties>
</file>