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0" r:id="rId2"/>
  </p:sldMasterIdLst>
  <p:notesMasterIdLst>
    <p:notesMasterId r:id="rId4"/>
  </p:notesMasterIdLst>
  <p:handoutMasterIdLst>
    <p:handoutMasterId r:id="rId5"/>
  </p:handoutMasterIdLst>
  <p:sldIdLst>
    <p:sldId id="259" r:id="rId3"/>
  </p:sldIdLst>
  <p:sldSz cx="292608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userDrawn="1">
          <p15:clr>
            <a:srgbClr val="A4A3A4"/>
          </p15:clr>
        </p15:guide>
        <p15:guide id="2" orient="horz" pos="144" userDrawn="1">
          <p15:clr>
            <a:srgbClr val="A4A3A4"/>
          </p15:clr>
        </p15:guide>
        <p15:guide id="3" orient="horz" pos="10080" userDrawn="1">
          <p15:clr>
            <a:srgbClr val="A4A3A4"/>
          </p15:clr>
        </p15:guide>
        <p15:guide id="4" orient="horz" userDrawn="1">
          <p15:clr>
            <a:srgbClr val="A4A3A4"/>
          </p15:clr>
        </p15:guide>
        <p15:guide id="5" pos="358" userDrawn="1">
          <p15:clr>
            <a:srgbClr val="A4A3A4"/>
          </p15:clr>
        </p15:guide>
        <p15:guide id="6" pos="1809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1011" autoAdjust="0"/>
  </p:normalViewPr>
  <p:slideViewPr>
    <p:cSldViewPr snapToGrid="0" snapToObjects="1" showGuides="1">
      <p:cViewPr varScale="1">
        <p:scale>
          <a:sx n="44" d="100"/>
          <a:sy n="44" d="100"/>
        </p:scale>
        <p:origin x="1356" y="42"/>
      </p:cViewPr>
      <p:guideLst>
        <p:guide orient="horz" pos="1659"/>
        <p:guide orient="horz" pos="144"/>
        <p:guide orient="horz" pos="10080"/>
        <p:guide orient="horz"/>
        <p:guide pos="358"/>
        <p:guide pos="180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5" d="100"/>
          <a:sy n="75" d="100"/>
        </p:scale>
        <p:origin x="226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9/5/2022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x60 Template -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2790" y="3182430"/>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2757716"/>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14892" y="725804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OBJECTIVES</a:t>
            </a:r>
          </a:p>
        </p:txBody>
      </p:sp>
      <p:sp>
        <p:nvSpPr>
          <p:cNvPr id="21" name="Text Placeholder 3"/>
          <p:cNvSpPr>
            <a:spLocks noGrp="1"/>
          </p:cNvSpPr>
          <p:nvPr>
            <p:ph type="body" sz="quarter" idx="21" hasCustomPrompt="1"/>
          </p:nvPr>
        </p:nvSpPr>
        <p:spPr>
          <a:xfrm>
            <a:off x="7724777" y="3182430"/>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724776" y="2757716"/>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4838893" y="3182430"/>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4833600" y="2757716"/>
            <a:ext cx="670560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RESULTS</a:t>
            </a:r>
          </a:p>
        </p:txBody>
      </p:sp>
      <p:sp>
        <p:nvSpPr>
          <p:cNvPr id="25" name="Text Placeholder 5"/>
          <p:cNvSpPr>
            <a:spLocks noGrp="1"/>
          </p:cNvSpPr>
          <p:nvPr>
            <p:ph type="body" sz="quarter" idx="25" hasCustomPrompt="1"/>
          </p:nvPr>
        </p:nvSpPr>
        <p:spPr>
          <a:xfrm>
            <a:off x="21947716" y="275771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CONCLUSIONS</a:t>
            </a:r>
          </a:p>
        </p:txBody>
      </p:sp>
      <p:sp>
        <p:nvSpPr>
          <p:cNvPr id="26" name="Text Placeholder 3"/>
          <p:cNvSpPr>
            <a:spLocks noGrp="1"/>
          </p:cNvSpPr>
          <p:nvPr>
            <p:ph type="body" sz="quarter" idx="26" hasCustomPrompt="1"/>
          </p:nvPr>
        </p:nvSpPr>
        <p:spPr>
          <a:xfrm>
            <a:off x="21947716" y="3182430"/>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1947716" y="728815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REFERENCES</a:t>
            </a:r>
          </a:p>
        </p:txBody>
      </p:sp>
      <p:sp>
        <p:nvSpPr>
          <p:cNvPr id="28" name="Text Placeholder 3"/>
          <p:cNvSpPr>
            <a:spLocks noGrp="1"/>
          </p:cNvSpPr>
          <p:nvPr>
            <p:ph type="body" sz="quarter" idx="28" hasCustomPrompt="1"/>
          </p:nvPr>
        </p:nvSpPr>
        <p:spPr>
          <a:xfrm>
            <a:off x="21946040" y="774954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1947716" y="1299148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1946040" y="1343255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02790" y="769929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906520" y="1078170"/>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77" name="Text Placeholder 76"/>
          <p:cNvSpPr>
            <a:spLocks noGrp="1"/>
          </p:cNvSpPr>
          <p:nvPr>
            <p:ph type="body" sz="quarter" idx="184" hasCustomPrompt="1"/>
          </p:nvPr>
        </p:nvSpPr>
        <p:spPr>
          <a:xfrm>
            <a:off x="3906520" y="1676400"/>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78" name="Text Placeholder 76"/>
          <p:cNvSpPr>
            <a:spLocks noGrp="1"/>
          </p:cNvSpPr>
          <p:nvPr>
            <p:ph type="body" sz="quarter" idx="185" hasCustomPrompt="1"/>
          </p:nvPr>
        </p:nvSpPr>
        <p:spPr>
          <a:xfrm>
            <a:off x="3906520" y="232386"/>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out guides -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2790" y="322218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2797472"/>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14892" y="725804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OBJECTIVES</a:t>
            </a:r>
          </a:p>
        </p:txBody>
      </p:sp>
      <p:sp>
        <p:nvSpPr>
          <p:cNvPr id="21" name="Text Placeholder 3"/>
          <p:cNvSpPr>
            <a:spLocks noGrp="1"/>
          </p:cNvSpPr>
          <p:nvPr>
            <p:ph type="body" sz="quarter" idx="21" hasCustomPrompt="1"/>
          </p:nvPr>
        </p:nvSpPr>
        <p:spPr>
          <a:xfrm>
            <a:off x="7724777" y="3222186"/>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724776" y="2797472"/>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4838893" y="3222186"/>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4833600" y="2797472"/>
            <a:ext cx="670560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RESULTS</a:t>
            </a:r>
          </a:p>
        </p:txBody>
      </p:sp>
      <p:sp>
        <p:nvSpPr>
          <p:cNvPr id="25" name="Text Placeholder 5"/>
          <p:cNvSpPr>
            <a:spLocks noGrp="1"/>
          </p:cNvSpPr>
          <p:nvPr>
            <p:ph type="body" sz="quarter" idx="25" hasCustomPrompt="1"/>
          </p:nvPr>
        </p:nvSpPr>
        <p:spPr>
          <a:xfrm>
            <a:off x="21947716" y="2797472"/>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CONCLUSIONS</a:t>
            </a:r>
          </a:p>
        </p:txBody>
      </p:sp>
      <p:sp>
        <p:nvSpPr>
          <p:cNvPr id="26" name="Text Placeholder 3"/>
          <p:cNvSpPr>
            <a:spLocks noGrp="1"/>
          </p:cNvSpPr>
          <p:nvPr>
            <p:ph type="body" sz="quarter" idx="26" hasCustomPrompt="1"/>
          </p:nvPr>
        </p:nvSpPr>
        <p:spPr>
          <a:xfrm>
            <a:off x="21947716" y="3222186"/>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1947716" y="728815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REFERENCES</a:t>
            </a:r>
          </a:p>
        </p:txBody>
      </p:sp>
      <p:sp>
        <p:nvSpPr>
          <p:cNvPr id="28" name="Text Placeholder 3"/>
          <p:cNvSpPr>
            <a:spLocks noGrp="1"/>
          </p:cNvSpPr>
          <p:nvPr>
            <p:ph type="body" sz="quarter" idx="28" hasCustomPrompt="1"/>
          </p:nvPr>
        </p:nvSpPr>
        <p:spPr>
          <a:xfrm>
            <a:off x="21946040" y="774954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1947716" y="1299148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1946040" y="1343255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02790" y="769929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19" name="Text Placeholder 76">
            <a:extLst>
              <a:ext uri="{FF2B5EF4-FFF2-40B4-BE49-F238E27FC236}">
                <a16:creationId xmlns:a16="http://schemas.microsoft.com/office/drawing/2014/main" id="{8F58CF05-58FD-F842-88AB-51099F130F93}"/>
              </a:ext>
            </a:extLst>
          </p:cNvPr>
          <p:cNvSpPr>
            <a:spLocks noGrp="1"/>
          </p:cNvSpPr>
          <p:nvPr>
            <p:ph type="body" sz="quarter" idx="150" hasCustomPrompt="1"/>
          </p:nvPr>
        </p:nvSpPr>
        <p:spPr>
          <a:xfrm>
            <a:off x="3906520" y="1078170"/>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1" name="Text Placeholder 76">
            <a:extLst>
              <a:ext uri="{FF2B5EF4-FFF2-40B4-BE49-F238E27FC236}">
                <a16:creationId xmlns:a16="http://schemas.microsoft.com/office/drawing/2014/main" id="{6C58C4AE-C2F1-C54D-9224-55C0A51ED153}"/>
              </a:ext>
            </a:extLst>
          </p:cNvPr>
          <p:cNvSpPr>
            <a:spLocks noGrp="1"/>
          </p:cNvSpPr>
          <p:nvPr>
            <p:ph type="body" sz="quarter" idx="184" hasCustomPrompt="1"/>
          </p:nvPr>
        </p:nvSpPr>
        <p:spPr>
          <a:xfrm>
            <a:off x="3906520" y="1676400"/>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2" name="Text Placeholder 76">
            <a:extLst>
              <a:ext uri="{FF2B5EF4-FFF2-40B4-BE49-F238E27FC236}">
                <a16:creationId xmlns:a16="http://schemas.microsoft.com/office/drawing/2014/main" id="{6C3E1DDD-251F-C34B-807A-F553784DAC08}"/>
              </a:ext>
            </a:extLst>
          </p:cNvPr>
          <p:cNvSpPr>
            <a:spLocks noGrp="1"/>
          </p:cNvSpPr>
          <p:nvPr>
            <p:ph type="body" sz="quarter" idx="185" hasCustomPrompt="1"/>
          </p:nvPr>
        </p:nvSpPr>
        <p:spPr>
          <a:xfrm>
            <a:off x="3906520" y="232386"/>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
        <p:nvSpPr>
          <p:cNvPr id="3" name="CasetăText 2">
            <a:extLst>
              <a:ext uri="{FF2B5EF4-FFF2-40B4-BE49-F238E27FC236}">
                <a16:creationId xmlns:a16="http://schemas.microsoft.com/office/drawing/2014/main" id="{B93B97D0-90F9-325B-6435-BD07FBC9F4D1}"/>
              </a:ext>
            </a:extLst>
          </p:cNvPr>
          <p:cNvSpPr txBox="1"/>
          <p:nvPr userDrawn="1"/>
        </p:nvSpPr>
        <p:spPr>
          <a:xfrm>
            <a:off x="17706561" y="15811594"/>
            <a:ext cx="11395213" cy="707886"/>
          </a:xfrm>
          <a:prstGeom prst="rect">
            <a:avLst/>
          </a:prstGeom>
          <a:noFill/>
        </p:spPr>
        <p:txBody>
          <a:bodyPr wrap="square">
            <a:spAutoFit/>
          </a:bodyPr>
          <a:lstStyle/>
          <a:p>
            <a:r>
              <a:rPr lang="en-US" sz="4000" dirty="0">
                <a:solidFill>
                  <a:srgbClr val="FF6600"/>
                </a:solidFill>
              </a:rPr>
              <a:t>6</a:t>
            </a:r>
            <a:r>
              <a:rPr lang="en-US" sz="4000" baseline="30000" dirty="0">
                <a:solidFill>
                  <a:srgbClr val="FF6600"/>
                </a:solidFill>
              </a:rPr>
              <a:t>th</a:t>
            </a:r>
            <a:r>
              <a:rPr lang="en-US" sz="4000" dirty="0">
                <a:solidFill>
                  <a:srgbClr val="FF6600"/>
                </a:solidFill>
              </a:rPr>
              <a:t> International Conference on Chemical Engineering </a:t>
            </a:r>
          </a:p>
        </p:txBody>
      </p:sp>
    </p:spTree>
    <p:extLst>
      <p:ext uri="{BB962C8B-B14F-4D97-AF65-F5344CB8AC3E}">
        <p14:creationId xmlns:p14="http://schemas.microsoft.com/office/powerpoint/2010/main" val="423627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thout guides -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6195" y="3301699"/>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08842" y="2860634"/>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05666" y="7540815"/>
            <a:ext cx="6705600"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08313" y="709548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724776" y="3318050"/>
            <a:ext cx="13813365"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724776" y="2860634"/>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724776" y="10987985"/>
            <a:ext cx="13813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724776" y="10526600"/>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1973955" y="2860634"/>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1973955" y="3322019"/>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1973955" y="712559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1972279" y="758698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1973955" y="1282892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1972279" y="1329031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31" name="Text Placeholder 76">
            <a:extLst>
              <a:ext uri="{FF2B5EF4-FFF2-40B4-BE49-F238E27FC236}">
                <a16:creationId xmlns:a16="http://schemas.microsoft.com/office/drawing/2014/main" id="{50AC94B8-C1FC-F64B-A4AC-A6753527AC28}"/>
              </a:ext>
            </a:extLst>
          </p:cNvPr>
          <p:cNvSpPr>
            <a:spLocks noGrp="1"/>
          </p:cNvSpPr>
          <p:nvPr>
            <p:ph type="body" sz="quarter" idx="150" hasCustomPrompt="1"/>
          </p:nvPr>
        </p:nvSpPr>
        <p:spPr>
          <a:xfrm>
            <a:off x="3906520" y="1117926"/>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2" name="Text Placeholder 76">
            <a:extLst>
              <a:ext uri="{FF2B5EF4-FFF2-40B4-BE49-F238E27FC236}">
                <a16:creationId xmlns:a16="http://schemas.microsoft.com/office/drawing/2014/main" id="{F6EDC588-E391-C646-B72B-EEC803626E56}"/>
              </a:ext>
            </a:extLst>
          </p:cNvPr>
          <p:cNvSpPr>
            <a:spLocks noGrp="1"/>
          </p:cNvSpPr>
          <p:nvPr>
            <p:ph type="body" sz="quarter" idx="184" hasCustomPrompt="1"/>
          </p:nvPr>
        </p:nvSpPr>
        <p:spPr>
          <a:xfrm>
            <a:off x="3906520" y="1716156"/>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3" name="Text Placeholder 76">
            <a:extLst>
              <a:ext uri="{FF2B5EF4-FFF2-40B4-BE49-F238E27FC236}">
                <a16:creationId xmlns:a16="http://schemas.microsoft.com/office/drawing/2014/main" id="{15C9BEE7-988F-7247-B81C-E26DFA34A7DE}"/>
              </a:ext>
            </a:extLst>
          </p:cNvPr>
          <p:cNvSpPr>
            <a:spLocks noGrp="1"/>
          </p:cNvSpPr>
          <p:nvPr>
            <p:ph type="body" sz="quarter" idx="185" hasCustomPrompt="1"/>
          </p:nvPr>
        </p:nvSpPr>
        <p:spPr>
          <a:xfrm>
            <a:off x="3906520" y="272142"/>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41705759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5" name="Rectangle 36">
            <a:extLst>
              <a:ext uri="{FF2B5EF4-FFF2-40B4-BE49-F238E27FC236}">
                <a16:creationId xmlns:a16="http://schemas.microsoft.com/office/drawing/2014/main" id="{0B9ADF8C-186C-174C-92BC-4C80F596CA52}"/>
              </a:ext>
            </a:extLst>
          </p:cNvPr>
          <p:cNvSpPr>
            <a:spLocks noChangeArrowheads="1"/>
          </p:cNvSpPr>
          <p:nvPr userDrawn="1"/>
        </p:nvSpPr>
        <p:spPr bwMode="auto">
          <a:xfrm>
            <a:off x="-1" y="15127358"/>
            <a:ext cx="29260800" cy="1331843"/>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10" name="Text Box 14"/>
          <p:cNvSpPr txBox="1">
            <a:spLocks noChangeArrowheads="1"/>
          </p:cNvSpPr>
          <p:nvPr/>
        </p:nvSpPr>
        <p:spPr bwMode="auto">
          <a:xfrm>
            <a:off x="292410" y="16087193"/>
            <a:ext cx="2191710" cy="306228"/>
          </a:xfrm>
          <a:prstGeom prst="rect">
            <a:avLst/>
          </a:prstGeom>
          <a:noFill/>
          <a:ln w="9525">
            <a:noFill/>
            <a:miter lim="800000"/>
            <a:headEnd/>
            <a:tailEnd/>
          </a:ln>
          <a:effectLst/>
        </p:spPr>
        <p:txBody>
          <a:bodyPr wrap="square" lIns="55627" tIns="27808" rIns="55627" bIns="27808">
            <a:spAutoFit/>
          </a:bodyPr>
          <a:lstStyle/>
          <a:p>
            <a:pPr eaLnBrk="0" hangingPunct="0">
              <a:lnSpc>
                <a:spcPct val="65000"/>
              </a:lnSpc>
              <a:spcBef>
                <a:spcPct val="50000"/>
              </a:spcBef>
              <a:defRPr/>
            </a:pPr>
            <a:r>
              <a:rPr lang="en-US" sz="2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ial" charset="0"/>
              </a:rPr>
              <a:t>ICCE 2022</a:t>
            </a:r>
          </a:p>
        </p:txBody>
      </p:sp>
      <p:sp>
        <p:nvSpPr>
          <p:cNvPr id="6" name="Rectangle 36">
            <a:extLst>
              <a:ext uri="{FF2B5EF4-FFF2-40B4-BE49-F238E27FC236}">
                <a16:creationId xmlns:a16="http://schemas.microsoft.com/office/drawing/2014/main" id="{A4A4BA4F-891E-D147-8F7F-EF67A0E51EFF}"/>
              </a:ext>
            </a:extLst>
          </p:cNvPr>
          <p:cNvSpPr>
            <a:spLocks noChangeArrowheads="1"/>
          </p:cNvSpPr>
          <p:nvPr userDrawn="1"/>
        </p:nvSpPr>
        <p:spPr bwMode="auto">
          <a:xfrm>
            <a:off x="0" y="-23091"/>
            <a:ext cx="29260800" cy="3899352"/>
          </a:xfrm>
          <a:prstGeom prst="rect">
            <a:avLst/>
          </a:prstGeom>
          <a:solidFill>
            <a:schemeClr val="accent1">
              <a:lumMod val="60000"/>
              <a:lumOff val="4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7" name="Rounded Rectangle 6">
            <a:extLst>
              <a:ext uri="{FF2B5EF4-FFF2-40B4-BE49-F238E27FC236}">
                <a16:creationId xmlns:a16="http://schemas.microsoft.com/office/drawing/2014/main" id="{D8138FC5-8D7C-2840-B2C6-445C79D45CD0}"/>
              </a:ext>
            </a:extLst>
          </p:cNvPr>
          <p:cNvSpPr/>
          <p:nvPr userDrawn="1"/>
        </p:nvSpPr>
        <p:spPr>
          <a:xfrm>
            <a:off x="292410" y="2484784"/>
            <a:ext cx="28675983" cy="13434045"/>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91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675223" rtl="0" eaLnBrk="1" latinLnBrk="0" hangingPunct="1">
        <a:spcBef>
          <a:spcPct val="0"/>
        </a:spcBef>
        <a:buNone/>
        <a:defRPr sz="5334" kern="1200">
          <a:solidFill>
            <a:schemeClr val="bg1"/>
          </a:solidFill>
          <a:latin typeface="Trebuchet MS" pitchFamily="34" charset="0"/>
          <a:ea typeface="+mj-ea"/>
          <a:cs typeface="+mj-cs"/>
        </a:defRPr>
      </a:lvl1pPr>
    </p:titleStyle>
    <p:bodyStyle>
      <a:lvl1pPr marL="1003209" indent="-1003209" algn="l" defTabSz="2675223" rtl="0" eaLnBrk="1" latinLnBrk="0" hangingPunct="1">
        <a:spcBef>
          <a:spcPct val="20000"/>
        </a:spcBef>
        <a:buFont typeface="Arial" pitchFamily="34" charset="0"/>
        <a:buChar char="•"/>
        <a:defRPr sz="9387" kern="1200">
          <a:solidFill>
            <a:schemeClr val="tx1"/>
          </a:solidFill>
          <a:latin typeface="+mn-lt"/>
          <a:ea typeface="+mn-ea"/>
          <a:cs typeface="+mn-cs"/>
        </a:defRPr>
      </a:lvl1pPr>
      <a:lvl2pPr marL="2173619" indent="-836007" algn="l" defTabSz="2675223" rtl="0" eaLnBrk="1" latinLnBrk="0" hangingPunct="1">
        <a:spcBef>
          <a:spcPct val="20000"/>
        </a:spcBef>
        <a:buFont typeface="Arial" pitchFamily="34" charset="0"/>
        <a:buChar char="–"/>
        <a:defRPr sz="8214" kern="1200">
          <a:solidFill>
            <a:schemeClr val="tx1"/>
          </a:solidFill>
          <a:latin typeface="+mn-lt"/>
          <a:ea typeface="+mn-ea"/>
          <a:cs typeface="+mn-cs"/>
        </a:defRPr>
      </a:lvl2pPr>
      <a:lvl3pPr marL="3344029" indent="-668806" algn="l" defTabSz="2675223" rtl="0" eaLnBrk="1" latinLnBrk="0" hangingPunct="1">
        <a:spcBef>
          <a:spcPct val="20000"/>
        </a:spcBef>
        <a:buFont typeface="Arial" pitchFamily="34" charset="0"/>
        <a:buChar char="•"/>
        <a:defRPr sz="7040" kern="1200">
          <a:solidFill>
            <a:schemeClr val="tx1"/>
          </a:solidFill>
          <a:latin typeface="+mn-lt"/>
          <a:ea typeface="+mn-ea"/>
          <a:cs typeface="+mn-cs"/>
        </a:defRPr>
      </a:lvl3pPr>
      <a:lvl4pPr marL="4681641"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4pPr>
      <a:lvl5pPr marL="6019252"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5pPr>
      <a:lvl6pPr marL="7356863"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6pPr>
      <a:lvl7pPr marL="8694474"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7pPr>
      <a:lvl8pPr marL="10032086"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8pPr>
      <a:lvl9pPr marL="11369697"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9pPr>
    </p:bodyStyle>
    <p:otherStyle>
      <a:defPPr>
        <a:defRPr lang="en-US"/>
      </a:defPPr>
      <a:lvl1pPr marL="0" algn="l" defTabSz="2675223" rtl="0" eaLnBrk="1" latinLnBrk="0" hangingPunct="1">
        <a:defRPr sz="5227" kern="1200">
          <a:solidFill>
            <a:schemeClr val="tx1"/>
          </a:solidFill>
          <a:latin typeface="+mn-lt"/>
          <a:ea typeface="+mn-ea"/>
          <a:cs typeface="+mn-cs"/>
        </a:defRPr>
      </a:lvl1pPr>
      <a:lvl2pPr marL="1337612" algn="l" defTabSz="2675223" rtl="0" eaLnBrk="1" latinLnBrk="0" hangingPunct="1">
        <a:defRPr sz="5227" kern="1200">
          <a:solidFill>
            <a:schemeClr val="tx1"/>
          </a:solidFill>
          <a:latin typeface="+mn-lt"/>
          <a:ea typeface="+mn-ea"/>
          <a:cs typeface="+mn-cs"/>
        </a:defRPr>
      </a:lvl2pPr>
      <a:lvl3pPr marL="2675223" algn="l" defTabSz="2675223" rtl="0" eaLnBrk="1" latinLnBrk="0" hangingPunct="1">
        <a:defRPr sz="5227" kern="1200">
          <a:solidFill>
            <a:schemeClr val="tx1"/>
          </a:solidFill>
          <a:latin typeface="+mn-lt"/>
          <a:ea typeface="+mn-ea"/>
          <a:cs typeface="+mn-cs"/>
        </a:defRPr>
      </a:lvl3pPr>
      <a:lvl4pPr marL="4012835" algn="l" defTabSz="2675223" rtl="0" eaLnBrk="1" latinLnBrk="0" hangingPunct="1">
        <a:defRPr sz="5227" kern="1200">
          <a:solidFill>
            <a:schemeClr val="tx1"/>
          </a:solidFill>
          <a:latin typeface="+mn-lt"/>
          <a:ea typeface="+mn-ea"/>
          <a:cs typeface="+mn-cs"/>
        </a:defRPr>
      </a:lvl4pPr>
      <a:lvl5pPr marL="5350446" algn="l" defTabSz="2675223" rtl="0" eaLnBrk="1" latinLnBrk="0" hangingPunct="1">
        <a:defRPr sz="5227" kern="1200">
          <a:solidFill>
            <a:schemeClr val="tx1"/>
          </a:solidFill>
          <a:latin typeface="+mn-lt"/>
          <a:ea typeface="+mn-ea"/>
          <a:cs typeface="+mn-cs"/>
        </a:defRPr>
      </a:lvl5pPr>
      <a:lvl6pPr marL="6688058" algn="l" defTabSz="2675223" rtl="0" eaLnBrk="1" latinLnBrk="0" hangingPunct="1">
        <a:defRPr sz="5227" kern="1200">
          <a:solidFill>
            <a:schemeClr val="tx1"/>
          </a:solidFill>
          <a:latin typeface="+mn-lt"/>
          <a:ea typeface="+mn-ea"/>
          <a:cs typeface="+mn-cs"/>
        </a:defRPr>
      </a:lvl6pPr>
      <a:lvl7pPr marL="8025669" algn="l" defTabSz="2675223" rtl="0" eaLnBrk="1" latinLnBrk="0" hangingPunct="1">
        <a:defRPr sz="5227" kern="1200">
          <a:solidFill>
            <a:schemeClr val="tx1"/>
          </a:solidFill>
          <a:latin typeface="+mn-lt"/>
          <a:ea typeface="+mn-ea"/>
          <a:cs typeface="+mn-cs"/>
        </a:defRPr>
      </a:lvl7pPr>
      <a:lvl8pPr marL="9363280" algn="l" defTabSz="2675223" rtl="0" eaLnBrk="1" latinLnBrk="0" hangingPunct="1">
        <a:defRPr sz="5227" kern="1200">
          <a:solidFill>
            <a:schemeClr val="tx1"/>
          </a:solidFill>
          <a:latin typeface="+mn-lt"/>
          <a:ea typeface="+mn-ea"/>
          <a:cs typeface="+mn-cs"/>
        </a:defRPr>
      </a:lvl8pPr>
      <a:lvl9pPr marL="10700892" algn="l" defTabSz="2675223" rtl="0" eaLnBrk="1" latinLnBrk="0" hangingPunct="1">
        <a:defRPr sz="522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3" name="Rectangle 36">
            <a:extLst>
              <a:ext uri="{FF2B5EF4-FFF2-40B4-BE49-F238E27FC236}">
                <a16:creationId xmlns:a16="http://schemas.microsoft.com/office/drawing/2014/main" id="{ABE084D9-5FB6-B249-9079-CD4F304A90DD}"/>
              </a:ext>
            </a:extLst>
          </p:cNvPr>
          <p:cNvSpPr>
            <a:spLocks noChangeArrowheads="1"/>
          </p:cNvSpPr>
          <p:nvPr userDrawn="1"/>
        </p:nvSpPr>
        <p:spPr bwMode="auto">
          <a:xfrm>
            <a:off x="-1" y="15127358"/>
            <a:ext cx="29260800" cy="1331843"/>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5" name="Rectangle 36">
            <a:extLst>
              <a:ext uri="{FF2B5EF4-FFF2-40B4-BE49-F238E27FC236}">
                <a16:creationId xmlns:a16="http://schemas.microsoft.com/office/drawing/2014/main" id="{2366F17F-9632-E54C-BECB-05A6A8BE1C52}"/>
              </a:ext>
            </a:extLst>
          </p:cNvPr>
          <p:cNvSpPr>
            <a:spLocks noChangeArrowheads="1"/>
          </p:cNvSpPr>
          <p:nvPr userDrawn="1"/>
        </p:nvSpPr>
        <p:spPr bwMode="auto">
          <a:xfrm>
            <a:off x="0" y="-23091"/>
            <a:ext cx="29260800" cy="3899352"/>
          </a:xfrm>
          <a:prstGeom prst="rect">
            <a:avLst/>
          </a:prstGeom>
          <a:solidFill>
            <a:schemeClr val="accent1">
              <a:lumMod val="60000"/>
              <a:lumOff val="4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6" name="Rounded Rectangle 5">
            <a:extLst>
              <a:ext uri="{FF2B5EF4-FFF2-40B4-BE49-F238E27FC236}">
                <a16:creationId xmlns:a16="http://schemas.microsoft.com/office/drawing/2014/main" id="{71FA7A4C-1F75-414D-A3C9-45F8308982ED}"/>
              </a:ext>
            </a:extLst>
          </p:cNvPr>
          <p:cNvSpPr/>
          <p:nvPr userDrawn="1"/>
        </p:nvSpPr>
        <p:spPr>
          <a:xfrm>
            <a:off x="292410" y="2484784"/>
            <a:ext cx="28675983" cy="13434045"/>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910"/>
          </a:p>
        </p:txBody>
      </p:sp>
      <p:sp>
        <p:nvSpPr>
          <p:cNvPr id="2" name="Rectangle 1"/>
          <p:cNvSpPr/>
          <p:nvPr userDrawn="1"/>
        </p:nvSpPr>
        <p:spPr>
          <a:xfrm>
            <a:off x="391435" y="15828639"/>
            <a:ext cx="1856598" cy="584775"/>
          </a:xfrm>
          <a:prstGeom prst="rect">
            <a:avLst/>
          </a:prstGeom>
          <a:noFill/>
        </p:spPr>
        <p:txBody>
          <a:bodyPr wrap="none" lIns="91440" tIns="45720" rIns="91440" bIns="45720">
            <a:spAutoFit/>
          </a:bodyPr>
          <a:lstStyle/>
          <a:p>
            <a:pPr algn="ctr"/>
            <a:r>
              <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ICCE</a:t>
            </a:r>
            <a:r>
              <a:rPr lang="en-US" sz="32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2022</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45711701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2675223" rtl="0" eaLnBrk="1" latinLnBrk="0" hangingPunct="1">
        <a:spcBef>
          <a:spcPct val="0"/>
        </a:spcBef>
        <a:buNone/>
        <a:defRPr sz="5334" kern="1200">
          <a:solidFill>
            <a:schemeClr val="bg1"/>
          </a:solidFill>
          <a:latin typeface="Trebuchet MS" pitchFamily="34" charset="0"/>
          <a:ea typeface="+mj-ea"/>
          <a:cs typeface="+mj-cs"/>
        </a:defRPr>
      </a:lvl1pPr>
    </p:titleStyle>
    <p:bodyStyle>
      <a:lvl1pPr marL="1003209" indent="-1003209" algn="l" defTabSz="2675223" rtl="0" eaLnBrk="1" latinLnBrk="0" hangingPunct="1">
        <a:spcBef>
          <a:spcPct val="20000"/>
        </a:spcBef>
        <a:buFont typeface="Arial" pitchFamily="34" charset="0"/>
        <a:buChar char="•"/>
        <a:defRPr sz="9387" kern="1200">
          <a:solidFill>
            <a:schemeClr val="tx1"/>
          </a:solidFill>
          <a:latin typeface="+mn-lt"/>
          <a:ea typeface="+mn-ea"/>
          <a:cs typeface="+mn-cs"/>
        </a:defRPr>
      </a:lvl1pPr>
      <a:lvl2pPr marL="2173619" indent="-836007" algn="l" defTabSz="2675223" rtl="0" eaLnBrk="1" latinLnBrk="0" hangingPunct="1">
        <a:spcBef>
          <a:spcPct val="20000"/>
        </a:spcBef>
        <a:buFont typeface="Arial" pitchFamily="34" charset="0"/>
        <a:buChar char="–"/>
        <a:defRPr sz="8214" kern="1200">
          <a:solidFill>
            <a:schemeClr val="tx1"/>
          </a:solidFill>
          <a:latin typeface="+mn-lt"/>
          <a:ea typeface="+mn-ea"/>
          <a:cs typeface="+mn-cs"/>
        </a:defRPr>
      </a:lvl2pPr>
      <a:lvl3pPr marL="3344029" indent="-668806" algn="l" defTabSz="2675223" rtl="0" eaLnBrk="1" latinLnBrk="0" hangingPunct="1">
        <a:spcBef>
          <a:spcPct val="20000"/>
        </a:spcBef>
        <a:buFont typeface="Arial" pitchFamily="34" charset="0"/>
        <a:buChar char="•"/>
        <a:defRPr sz="7040" kern="1200">
          <a:solidFill>
            <a:schemeClr val="tx1"/>
          </a:solidFill>
          <a:latin typeface="+mn-lt"/>
          <a:ea typeface="+mn-ea"/>
          <a:cs typeface="+mn-cs"/>
        </a:defRPr>
      </a:lvl3pPr>
      <a:lvl4pPr marL="4681641"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4pPr>
      <a:lvl5pPr marL="6019252"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5pPr>
      <a:lvl6pPr marL="7356863"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6pPr>
      <a:lvl7pPr marL="8694474"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7pPr>
      <a:lvl8pPr marL="10032086"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8pPr>
      <a:lvl9pPr marL="11369697"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9pPr>
    </p:bodyStyle>
    <p:otherStyle>
      <a:defPPr>
        <a:defRPr lang="en-US"/>
      </a:defPPr>
      <a:lvl1pPr marL="0" algn="l" defTabSz="2675223" rtl="0" eaLnBrk="1" latinLnBrk="0" hangingPunct="1">
        <a:defRPr sz="5227" kern="1200">
          <a:solidFill>
            <a:schemeClr val="tx1"/>
          </a:solidFill>
          <a:latin typeface="+mn-lt"/>
          <a:ea typeface="+mn-ea"/>
          <a:cs typeface="+mn-cs"/>
        </a:defRPr>
      </a:lvl1pPr>
      <a:lvl2pPr marL="1337612" algn="l" defTabSz="2675223" rtl="0" eaLnBrk="1" latinLnBrk="0" hangingPunct="1">
        <a:defRPr sz="5227" kern="1200">
          <a:solidFill>
            <a:schemeClr val="tx1"/>
          </a:solidFill>
          <a:latin typeface="+mn-lt"/>
          <a:ea typeface="+mn-ea"/>
          <a:cs typeface="+mn-cs"/>
        </a:defRPr>
      </a:lvl2pPr>
      <a:lvl3pPr marL="2675223" algn="l" defTabSz="2675223" rtl="0" eaLnBrk="1" latinLnBrk="0" hangingPunct="1">
        <a:defRPr sz="5227" kern="1200">
          <a:solidFill>
            <a:schemeClr val="tx1"/>
          </a:solidFill>
          <a:latin typeface="+mn-lt"/>
          <a:ea typeface="+mn-ea"/>
          <a:cs typeface="+mn-cs"/>
        </a:defRPr>
      </a:lvl3pPr>
      <a:lvl4pPr marL="4012835" algn="l" defTabSz="2675223" rtl="0" eaLnBrk="1" latinLnBrk="0" hangingPunct="1">
        <a:defRPr sz="5227" kern="1200">
          <a:solidFill>
            <a:schemeClr val="tx1"/>
          </a:solidFill>
          <a:latin typeface="+mn-lt"/>
          <a:ea typeface="+mn-ea"/>
          <a:cs typeface="+mn-cs"/>
        </a:defRPr>
      </a:lvl4pPr>
      <a:lvl5pPr marL="5350446" algn="l" defTabSz="2675223" rtl="0" eaLnBrk="1" latinLnBrk="0" hangingPunct="1">
        <a:defRPr sz="5227" kern="1200">
          <a:solidFill>
            <a:schemeClr val="tx1"/>
          </a:solidFill>
          <a:latin typeface="+mn-lt"/>
          <a:ea typeface="+mn-ea"/>
          <a:cs typeface="+mn-cs"/>
        </a:defRPr>
      </a:lvl5pPr>
      <a:lvl6pPr marL="6688058" algn="l" defTabSz="2675223" rtl="0" eaLnBrk="1" latinLnBrk="0" hangingPunct="1">
        <a:defRPr sz="5227" kern="1200">
          <a:solidFill>
            <a:schemeClr val="tx1"/>
          </a:solidFill>
          <a:latin typeface="+mn-lt"/>
          <a:ea typeface="+mn-ea"/>
          <a:cs typeface="+mn-cs"/>
        </a:defRPr>
      </a:lvl6pPr>
      <a:lvl7pPr marL="8025669" algn="l" defTabSz="2675223" rtl="0" eaLnBrk="1" latinLnBrk="0" hangingPunct="1">
        <a:defRPr sz="5227" kern="1200">
          <a:solidFill>
            <a:schemeClr val="tx1"/>
          </a:solidFill>
          <a:latin typeface="+mn-lt"/>
          <a:ea typeface="+mn-ea"/>
          <a:cs typeface="+mn-cs"/>
        </a:defRPr>
      </a:lvl7pPr>
      <a:lvl8pPr marL="9363280" algn="l" defTabSz="2675223" rtl="0" eaLnBrk="1" latinLnBrk="0" hangingPunct="1">
        <a:defRPr sz="5227" kern="1200">
          <a:solidFill>
            <a:schemeClr val="tx1"/>
          </a:solidFill>
          <a:latin typeface="+mn-lt"/>
          <a:ea typeface="+mn-ea"/>
          <a:cs typeface="+mn-cs"/>
        </a:defRPr>
      </a:lvl8pPr>
      <a:lvl9pPr marL="10700892" algn="l" defTabSz="2675223" rtl="0" eaLnBrk="1" latinLnBrk="0" hangingPunct="1">
        <a:defRPr sz="52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text 1">
            <a:extLst>
              <a:ext uri="{FF2B5EF4-FFF2-40B4-BE49-F238E27FC236}">
                <a16:creationId xmlns:a16="http://schemas.microsoft.com/office/drawing/2014/main" id="{090D31BA-972B-4BD0-BE02-3B34BE526C60}"/>
              </a:ext>
            </a:extLst>
          </p:cNvPr>
          <p:cNvSpPr>
            <a:spLocks noGrp="1"/>
          </p:cNvSpPr>
          <p:nvPr>
            <p:ph type="body" sz="quarter" idx="10"/>
          </p:nvPr>
        </p:nvSpPr>
        <p:spPr>
          <a:xfrm>
            <a:off x="602790" y="3222186"/>
            <a:ext cx="6704542" cy="5065110"/>
          </a:xfrm>
        </p:spPr>
        <p:txBody>
          <a:bodyPr/>
          <a:lstStyle/>
          <a:p>
            <a:r>
              <a:rPr lang="en-US" altLang="en-US" sz="2400" dirty="0">
                <a:solidFill>
                  <a:schemeClr val="accent1">
                    <a:lumMod val="75000"/>
                  </a:schemeClr>
                </a:solidFill>
              </a:rPr>
              <a:t>You can modify it as needed for your presentation.</a:t>
            </a:r>
          </a:p>
          <a:p>
            <a:endParaRPr lang="en-US" sz="2400" dirty="0">
              <a:solidFill>
                <a:schemeClr val="accent1">
                  <a:lumMod val="75000"/>
                </a:schemeClr>
              </a:solidFill>
            </a:endParaRPr>
          </a:p>
          <a:p>
            <a:r>
              <a:rPr lang="en-US" sz="2400" dirty="0">
                <a:solidFill>
                  <a:schemeClr val="accent1">
                    <a:lumMod val="75000"/>
                  </a:schemeClr>
                </a:solidFill>
              </a:rPr>
              <a:t>Depending on your content and how you wish to layout your poster, you may want to change the background or the poster.</a:t>
            </a:r>
          </a:p>
          <a:p>
            <a:endParaRPr lang="en-US" sz="2400" dirty="0">
              <a:solidFill>
                <a:schemeClr val="accent1">
                  <a:lumMod val="75000"/>
                </a:schemeClr>
              </a:solidFill>
            </a:endParaRPr>
          </a:p>
          <a:p>
            <a:r>
              <a:rPr lang="en-US" sz="2400" dirty="0">
                <a:solidFill>
                  <a:schemeClr val="accent1">
                    <a:lumMod val="75000"/>
                  </a:schemeClr>
                </a:solidFill>
              </a:rPr>
              <a:t>You may add pictures or tables, charts or other graphs.</a:t>
            </a:r>
          </a:p>
          <a:p>
            <a:endParaRPr lang="en-US" sz="2400" dirty="0">
              <a:solidFill>
                <a:schemeClr val="accent1">
                  <a:lumMod val="75000"/>
                </a:schemeClr>
              </a:solidFill>
            </a:endParaRPr>
          </a:p>
          <a:p>
            <a:r>
              <a:rPr lang="en-US" altLang="en-US" sz="2400" dirty="0">
                <a:solidFill>
                  <a:schemeClr val="accent1">
                    <a:lumMod val="75000"/>
                  </a:schemeClr>
                </a:solidFill>
              </a:rPr>
              <a:t>You can modify the length of the sections as needed for your presentation </a:t>
            </a:r>
          </a:p>
          <a:p>
            <a:endParaRPr lang="en-US" altLang="en-US" sz="1600" dirty="0">
              <a:solidFill>
                <a:schemeClr val="tx2"/>
              </a:solidFill>
            </a:endParaRPr>
          </a:p>
        </p:txBody>
      </p:sp>
      <p:sp>
        <p:nvSpPr>
          <p:cNvPr id="3" name="Substituent text 2">
            <a:extLst>
              <a:ext uri="{FF2B5EF4-FFF2-40B4-BE49-F238E27FC236}">
                <a16:creationId xmlns:a16="http://schemas.microsoft.com/office/drawing/2014/main" id="{B4E3EB49-F748-413D-8F2F-26758FFB9925}"/>
              </a:ext>
            </a:extLst>
          </p:cNvPr>
          <p:cNvSpPr>
            <a:spLocks noGrp="1"/>
          </p:cNvSpPr>
          <p:nvPr>
            <p:ph type="body" sz="quarter" idx="11"/>
          </p:nvPr>
        </p:nvSpPr>
        <p:spPr>
          <a:xfrm>
            <a:off x="614892" y="2754383"/>
            <a:ext cx="6699250" cy="536406"/>
          </a:xfrm>
        </p:spPr>
        <p:txBody>
          <a:bodyPr/>
          <a:lstStyle/>
          <a:p>
            <a:r>
              <a:rPr lang="en-US" sz="2800" dirty="0"/>
              <a:t>Introduction</a:t>
            </a:r>
          </a:p>
        </p:txBody>
      </p:sp>
      <p:sp>
        <p:nvSpPr>
          <p:cNvPr id="5" name="Substituent text 4">
            <a:extLst>
              <a:ext uri="{FF2B5EF4-FFF2-40B4-BE49-F238E27FC236}">
                <a16:creationId xmlns:a16="http://schemas.microsoft.com/office/drawing/2014/main" id="{CCFD531E-33C4-4396-88CF-5AC2659D4E2C}"/>
              </a:ext>
            </a:extLst>
          </p:cNvPr>
          <p:cNvSpPr>
            <a:spLocks noGrp="1"/>
          </p:cNvSpPr>
          <p:nvPr>
            <p:ph type="body" sz="quarter" idx="21"/>
          </p:nvPr>
        </p:nvSpPr>
        <p:spPr>
          <a:xfrm>
            <a:off x="556895" y="8523947"/>
            <a:ext cx="6699249" cy="633127"/>
          </a:xfrm>
        </p:spPr>
        <p:txBody>
          <a:bodyPr/>
          <a:lstStyle/>
          <a:p>
            <a:endParaRPr lang="en-US" sz="2400" dirty="0"/>
          </a:p>
        </p:txBody>
      </p:sp>
      <p:sp>
        <p:nvSpPr>
          <p:cNvPr id="6" name="Substituent text 5">
            <a:extLst>
              <a:ext uri="{FF2B5EF4-FFF2-40B4-BE49-F238E27FC236}">
                <a16:creationId xmlns:a16="http://schemas.microsoft.com/office/drawing/2014/main" id="{3515FC08-6EB1-406A-AB2A-26CC5C5A6C3D}"/>
              </a:ext>
            </a:extLst>
          </p:cNvPr>
          <p:cNvSpPr>
            <a:spLocks noGrp="1"/>
          </p:cNvSpPr>
          <p:nvPr>
            <p:ph type="body" sz="quarter" idx="22"/>
          </p:nvPr>
        </p:nvSpPr>
        <p:spPr>
          <a:xfrm>
            <a:off x="556895" y="7937155"/>
            <a:ext cx="6699250" cy="536406"/>
          </a:xfrm>
        </p:spPr>
        <p:txBody>
          <a:bodyPr/>
          <a:lstStyle/>
          <a:p>
            <a:r>
              <a:rPr lang="en-US" sz="2800" dirty="0"/>
              <a:t>Materials and method</a:t>
            </a:r>
          </a:p>
        </p:txBody>
      </p:sp>
      <p:sp>
        <p:nvSpPr>
          <p:cNvPr id="7" name="Substituent text 6">
            <a:extLst>
              <a:ext uri="{FF2B5EF4-FFF2-40B4-BE49-F238E27FC236}">
                <a16:creationId xmlns:a16="http://schemas.microsoft.com/office/drawing/2014/main" id="{8920E114-8F4E-402B-9DB1-EE4AE29995AF}"/>
              </a:ext>
            </a:extLst>
          </p:cNvPr>
          <p:cNvSpPr>
            <a:spLocks noGrp="1"/>
          </p:cNvSpPr>
          <p:nvPr>
            <p:ph type="body" sz="quarter" idx="23"/>
          </p:nvPr>
        </p:nvSpPr>
        <p:spPr>
          <a:xfrm>
            <a:off x="7730527" y="3365061"/>
            <a:ext cx="13807616" cy="633127"/>
          </a:xfrm>
        </p:spPr>
        <p:txBody>
          <a:bodyPr/>
          <a:lstStyle/>
          <a:p>
            <a:endParaRPr lang="en-US" sz="2400" dirty="0"/>
          </a:p>
        </p:txBody>
      </p:sp>
      <p:sp>
        <p:nvSpPr>
          <p:cNvPr id="8" name="Substituent text 7">
            <a:extLst>
              <a:ext uri="{FF2B5EF4-FFF2-40B4-BE49-F238E27FC236}">
                <a16:creationId xmlns:a16="http://schemas.microsoft.com/office/drawing/2014/main" id="{DE2C266F-FDAA-4A74-A101-CD5ED51CEC68}"/>
              </a:ext>
            </a:extLst>
          </p:cNvPr>
          <p:cNvSpPr>
            <a:spLocks noGrp="1"/>
          </p:cNvSpPr>
          <p:nvPr>
            <p:ph type="body" sz="quarter" idx="24"/>
          </p:nvPr>
        </p:nvSpPr>
        <p:spPr>
          <a:xfrm>
            <a:off x="7723716" y="2846546"/>
            <a:ext cx="13815484" cy="536406"/>
          </a:xfrm>
        </p:spPr>
        <p:txBody>
          <a:bodyPr/>
          <a:lstStyle/>
          <a:p>
            <a:r>
              <a:rPr lang="en-US" sz="2800" dirty="0"/>
              <a:t>Results and discussions</a:t>
            </a:r>
          </a:p>
        </p:txBody>
      </p:sp>
      <p:sp>
        <p:nvSpPr>
          <p:cNvPr id="9" name="Substituent text 8">
            <a:extLst>
              <a:ext uri="{FF2B5EF4-FFF2-40B4-BE49-F238E27FC236}">
                <a16:creationId xmlns:a16="http://schemas.microsoft.com/office/drawing/2014/main" id="{A5675D7E-132C-40E7-8C3C-EE0B4F982C58}"/>
              </a:ext>
            </a:extLst>
          </p:cNvPr>
          <p:cNvSpPr>
            <a:spLocks noGrp="1"/>
          </p:cNvSpPr>
          <p:nvPr>
            <p:ph type="body" sz="quarter" idx="25"/>
          </p:nvPr>
        </p:nvSpPr>
        <p:spPr>
          <a:xfrm>
            <a:off x="21947716" y="2754383"/>
            <a:ext cx="6698012" cy="536406"/>
          </a:xfrm>
        </p:spPr>
        <p:txBody>
          <a:bodyPr/>
          <a:lstStyle/>
          <a:p>
            <a:r>
              <a:rPr lang="en-US" sz="2800" dirty="0"/>
              <a:t>Conclusions</a:t>
            </a:r>
          </a:p>
        </p:txBody>
      </p:sp>
      <p:sp>
        <p:nvSpPr>
          <p:cNvPr id="10" name="Substituent text 9">
            <a:extLst>
              <a:ext uri="{FF2B5EF4-FFF2-40B4-BE49-F238E27FC236}">
                <a16:creationId xmlns:a16="http://schemas.microsoft.com/office/drawing/2014/main" id="{0CD8F5A0-714D-4FFC-8682-09AE0F3ADE03}"/>
              </a:ext>
            </a:extLst>
          </p:cNvPr>
          <p:cNvSpPr>
            <a:spLocks noGrp="1"/>
          </p:cNvSpPr>
          <p:nvPr>
            <p:ph type="body" sz="quarter" idx="26"/>
          </p:nvPr>
        </p:nvSpPr>
        <p:spPr>
          <a:xfrm>
            <a:off x="21947716" y="3222186"/>
            <a:ext cx="6698012" cy="633127"/>
          </a:xfrm>
        </p:spPr>
        <p:txBody>
          <a:bodyPr/>
          <a:lstStyle/>
          <a:p>
            <a:endParaRPr lang="en-US" sz="2400" dirty="0"/>
          </a:p>
        </p:txBody>
      </p:sp>
      <p:sp>
        <p:nvSpPr>
          <p:cNvPr id="11" name="Substituent text 10">
            <a:extLst>
              <a:ext uri="{FF2B5EF4-FFF2-40B4-BE49-F238E27FC236}">
                <a16:creationId xmlns:a16="http://schemas.microsoft.com/office/drawing/2014/main" id="{7AA7E917-9136-460D-B886-E30E2E096935}"/>
              </a:ext>
            </a:extLst>
          </p:cNvPr>
          <p:cNvSpPr>
            <a:spLocks noGrp="1"/>
          </p:cNvSpPr>
          <p:nvPr>
            <p:ph type="body" sz="quarter" idx="27"/>
          </p:nvPr>
        </p:nvSpPr>
        <p:spPr>
          <a:xfrm>
            <a:off x="21947716" y="7245067"/>
            <a:ext cx="6698012" cy="536406"/>
          </a:xfrm>
        </p:spPr>
        <p:txBody>
          <a:bodyPr/>
          <a:lstStyle/>
          <a:p>
            <a:r>
              <a:rPr lang="en-US" sz="2800" dirty="0"/>
              <a:t>References (if </a:t>
            </a:r>
            <a:r>
              <a:rPr lang="en-US" sz="2800" dirty="0" err="1"/>
              <a:t>necesarly</a:t>
            </a:r>
            <a:r>
              <a:rPr lang="en-US" sz="2800" dirty="0"/>
              <a:t>)</a:t>
            </a:r>
          </a:p>
        </p:txBody>
      </p:sp>
      <p:sp>
        <p:nvSpPr>
          <p:cNvPr id="12" name="Substituent text 11">
            <a:extLst>
              <a:ext uri="{FF2B5EF4-FFF2-40B4-BE49-F238E27FC236}">
                <a16:creationId xmlns:a16="http://schemas.microsoft.com/office/drawing/2014/main" id="{9148B034-5F72-4808-89E2-C08C728E9FD5}"/>
              </a:ext>
            </a:extLst>
          </p:cNvPr>
          <p:cNvSpPr>
            <a:spLocks noGrp="1"/>
          </p:cNvSpPr>
          <p:nvPr>
            <p:ph type="body" sz="quarter" idx="28"/>
          </p:nvPr>
        </p:nvSpPr>
        <p:spPr>
          <a:xfrm>
            <a:off x="21946040" y="7749541"/>
            <a:ext cx="6701366" cy="633127"/>
          </a:xfrm>
        </p:spPr>
        <p:txBody>
          <a:bodyPr/>
          <a:lstStyle/>
          <a:p>
            <a:endParaRPr lang="en-US" sz="2400" dirty="0"/>
          </a:p>
        </p:txBody>
      </p:sp>
      <p:sp>
        <p:nvSpPr>
          <p:cNvPr id="13" name="Substituent text 12">
            <a:extLst>
              <a:ext uri="{FF2B5EF4-FFF2-40B4-BE49-F238E27FC236}">
                <a16:creationId xmlns:a16="http://schemas.microsoft.com/office/drawing/2014/main" id="{C1BBF72F-E6C2-4CD7-8FE3-A1A1958B720F}"/>
              </a:ext>
            </a:extLst>
          </p:cNvPr>
          <p:cNvSpPr>
            <a:spLocks noGrp="1"/>
          </p:cNvSpPr>
          <p:nvPr>
            <p:ph type="body" sz="quarter" idx="29"/>
          </p:nvPr>
        </p:nvSpPr>
        <p:spPr>
          <a:xfrm>
            <a:off x="21947716" y="12948399"/>
            <a:ext cx="6698012" cy="536406"/>
          </a:xfrm>
        </p:spPr>
        <p:txBody>
          <a:bodyPr/>
          <a:lstStyle/>
          <a:p>
            <a:r>
              <a:rPr lang="en-US" sz="2800" dirty="0"/>
              <a:t>Acknowledgment  or Contact</a:t>
            </a:r>
          </a:p>
        </p:txBody>
      </p:sp>
      <p:sp>
        <p:nvSpPr>
          <p:cNvPr id="14" name="Substituent text 13">
            <a:extLst>
              <a:ext uri="{FF2B5EF4-FFF2-40B4-BE49-F238E27FC236}">
                <a16:creationId xmlns:a16="http://schemas.microsoft.com/office/drawing/2014/main" id="{F6E8D6D0-EA69-4106-B6F6-11A17A560C3B}"/>
              </a:ext>
            </a:extLst>
          </p:cNvPr>
          <p:cNvSpPr>
            <a:spLocks noGrp="1"/>
          </p:cNvSpPr>
          <p:nvPr>
            <p:ph type="body" sz="quarter" idx="30"/>
          </p:nvPr>
        </p:nvSpPr>
        <p:spPr>
          <a:xfrm>
            <a:off x="21946040" y="13432553"/>
            <a:ext cx="6701366" cy="633127"/>
          </a:xfrm>
        </p:spPr>
        <p:txBody>
          <a:bodyPr/>
          <a:lstStyle/>
          <a:p>
            <a:endParaRPr lang="en-US" sz="2400" dirty="0"/>
          </a:p>
        </p:txBody>
      </p:sp>
      <p:sp>
        <p:nvSpPr>
          <p:cNvPr id="16" name="Substituent text 15">
            <a:extLst>
              <a:ext uri="{FF2B5EF4-FFF2-40B4-BE49-F238E27FC236}">
                <a16:creationId xmlns:a16="http://schemas.microsoft.com/office/drawing/2014/main" id="{C2987D6E-ED2A-46CB-B5C1-9E317FCCC0F8}"/>
              </a:ext>
            </a:extLst>
          </p:cNvPr>
          <p:cNvSpPr>
            <a:spLocks noGrp="1"/>
          </p:cNvSpPr>
          <p:nvPr>
            <p:ph type="body" sz="quarter" idx="150"/>
          </p:nvPr>
        </p:nvSpPr>
        <p:spPr/>
        <p:txBody>
          <a:bodyPr>
            <a:normAutofit lnSpcReduction="10000"/>
          </a:bodyPr>
          <a:lstStyle/>
          <a:p>
            <a:r>
              <a:rPr lang="en-US" dirty="0">
                <a:solidFill>
                  <a:schemeClr val="accent1">
                    <a:lumMod val="50000"/>
                  </a:schemeClr>
                </a:solidFill>
              </a:rPr>
              <a:t>Authors</a:t>
            </a:r>
          </a:p>
        </p:txBody>
      </p:sp>
      <p:sp>
        <p:nvSpPr>
          <p:cNvPr id="17" name="Substituent text 16">
            <a:extLst>
              <a:ext uri="{FF2B5EF4-FFF2-40B4-BE49-F238E27FC236}">
                <a16:creationId xmlns:a16="http://schemas.microsoft.com/office/drawing/2014/main" id="{AD10FD36-7DCB-4C50-8F05-9AC3B5564EAB}"/>
              </a:ext>
            </a:extLst>
          </p:cNvPr>
          <p:cNvSpPr>
            <a:spLocks noGrp="1"/>
          </p:cNvSpPr>
          <p:nvPr>
            <p:ph type="body" sz="quarter" idx="184"/>
          </p:nvPr>
        </p:nvSpPr>
        <p:spPr/>
        <p:txBody>
          <a:bodyPr/>
          <a:lstStyle/>
          <a:p>
            <a:endParaRPr lang="en-US" dirty="0">
              <a:solidFill>
                <a:schemeClr val="accent1">
                  <a:lumMod val="50000"/>
                </a:schemeClr>
              </a:solidFill>
            </a:endParaRPr>
          </a:p>
        </p:txBody>
      </p:sp>
      <p:sp>
        <p:nvSpPr>
          <p:cNvPr id="18" name="Substituent text 17">
            <a:extLst>
              <a:ext uri="{FF2B5EF4-FFF2-40B4-BE49-F238E27FC236}">
                <a16:creationId xmlns:a16="http://schemas.microsoft.com/office/drawing/2014/main" id="{F5DF7F36-9507-4DE2-9E7C-98A71CBE6E68}"/>
              </a:ext>
            </a:extLst>
          </p:cNvPr>
          <p:cNvSpPr>
            <a:spLocks noGrp="1"/>
          </p:cNvSpPr>
          <p:nvPr>
            <p:ph type="body" sz="quarter" idx="185"/>
          </p:nvPr>
        </p:nvSpPr>
        <p:spPr/>
        <p:txBody>
          <a:bodyPr/>
          <a:lstStyle/>
          <a:p>
            <a:r>
              <a:rPr lang="en-US" dirty="0">
                <a:solidFill>
                  <a:schemeClr val="accent1">
                    <a:lumMod val="50000"/>
                  </a:schemeClr>
                </a:solidFill>
              </a:rPr>
              <a:t>Title</a:t>
            </a:r>
          </a:p>
        </p:txBody>
      </p:sp>
      <p:pic>
        <p:nvPicPr>
          <p:cNvPr id="20" name="Picture 92">
            <a:extLst>
              <a:ext uri="{FF2B5EF4-FFF2-40B4-BE49-F238E27FC236}">
                <a16:creationId xmlns:a16="http://schemas.microsoft.com/office/drawing/2014/main" id="{AEF2A2E3-3A83-4A4E-AC7D-049F1D74AB80}"/>
              </a:ext>
            </a:extLst>
          </p:cNvPr>
          <p:cNvPicPr>
            <a:picLocks noChangeAspect="1" noChangeArrowheads="1"/>
          </p:cNvPicPr>
          <p:nvPr/>
        </p:nvPicPr>
        <p:blipFill>
          <a:blip r:embed="rId2" cstate="print">
            <a:clrChange>
              <a:clrFrom>
                <a:srgbClr val="E6E6E6"/>
              </a:clrFrom>
              <a:clrTo>
                <a:srgbClr val="E6E6E6">
                  <a:alpha val="0"/>
                </a:srgbClr>
              </a:clrTo>
            </a:clrChang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96732" y="0"/>
            <a:ext cx="2193396" cy="250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Imagine 21">
            <a:extLst>
              <a:ext uri="{FF2B5EF4-FFF2-40B4-BE49-F238E27FC236}">
                <a16:creationId xmlns:a16="http://schemas.microsoft.com/office/drawing/2014/main" id="{96BD3BEB-D1EE-47E6-981F-5EE1FB8E1298}"/>
              </a:ext>
            </a:extLst>
          </p:cNvPr>
          <p:cNvPicPr>
            <a:picLocks noChangeAspect="1"/>
          </p:cNvPicPr>
          <p:nvPr/>
        </p:nvPicPr>
        <p:blipFill>
          <a:blip r:embed="rId4"/>
          <a:stretch>
            <a:fillRect/>
          </a:stretch>
        </p:blipFill>
        <p:spPr>
          <a:xfrm>
            <a:off x="27393728" y="-42660"/>
            <a:ext cx="1867072" cy="2500894"/>
          </a:xfrm>
          <a:prstGeom prst="rect">
            <a:avLst/>
          </a:prstGeom>
        </p:spPr>
      </p:pic>
    </p:spTree>
    <p:extLst>
      <p:ext uri="{BB962C8B-B14F-4D97-AF65-F5344CB8AC3E}">
        <p14:creationId xmlns:p14="http://schemas.microsoft.com/office/powerpoint/2010/main" val="3370205656"/>
      </p:ext>
    </p:extLst>
  </p:cSld>
  <p:clrMapOvr>
    <a:masterClrMapping/>
  </p:clrMapOvr>
</p:sld>
</file>

<file path=ppt/theme/theme1.xml><?xml version="1.0" encoding="utf-8"?>
<a:theme xmlns:a="http://schemas.openxmlformats.org/drawingml/2006/main" name="36x60 Templat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1844</TotalTime>
  <Words>77</Words>
  <Application>Microsoft Office PowerPoint</Application>
  <PresentationFormat>Particularizare</PresentationFormat>
  <Paragraphs>15</Paragraphs>
  <Slides>1</Slides>
  <Notes>0</Notes>
  <HiddenSlides>0</HiddenSlides>
  <MMClips>0</MMClips>
  <ScaleCrop>false</ScaleCrop>
  <HeadingPairs>
    <vt:vector size="6" baseType="variant">
      <vt:variant>
        <vt:lpstr>Fonturi utilizate</vt:lpstr>
      </vt:variant>
      <vt:variant>
        <vt:i4>3</vt:i4>
      </vt:variant>
      <vt:variant>
        <vt:lpstr>Temă</vt:lpstr>
      </vt:variant>
      <vt:variant>
        <vt:i4>2</vt:i4>
      </vt:variant>
      <vt:variant>
        <vt:lpstr>Titluri diapozitive</vt:lpstr>
      </vt:variant>
      <vt:variant>
        <vt:i4>1</vt:i4>
      </vt:variant>
    </vt:vector>
  </HeadingPairs>
  <TitlesOfParts>
    <vt:vector size="6" baseType="lpstr">
      <vt:lpstr>Arial</vt:lpstr>
      <vt:lpstr>Calibri</vt:lpstr>
      <vt:lpstr>Trebuchet MS</vt:lpstr>
      <vt:lpstr>36x60 Template</vt:lpstr>
      <vt:lpstr>Without guides</vt:lpstr>
      <vt:lpstr>Prezentare PowerPoint</vt:lpstr>
    </vt:vector>
  </TitlesOfParts>
  <Manager>A. Kotoulas</Manager>
  <Company>Canterbury Media Services, Inc.</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PowerPoint Presentation</dc:title>
  <dc:subject>Research poster presentation template</dc:subject>
  <dc:creator>PosterPresentations.com</dc:creator>
  <cp:keywords>Powerpoint poster template, scientific poster template, research poster template</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dc:description>
  <cp:lastModifiedBy>user</cp:lastModifiedBy>
  <cp:revision>52</cp:revision>
  <dcterms:created xsi:type="dcterms:W3CDTF">2012-02-06T18:46:22Z</dcterms:created>
  <dcterms:modified xsi:type="dcterms:W3CDTF">2022-09-05T08:13:31Z</dcterms:modified>
  <cp:category>Research poster templates</cp:category>
</cp:coreProperties>
</file>