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0" r:id="rId1"/>
    <p:sldMasterId id="2147483660" r:id="rId2"/>
  </p:sldMasterIdLst>
  <p:notesMasterIdLst>
    <p:notesMasterId r:id="rId4"/>
  </p:notesMasterIdLst>
  <p:handoutMasterIdLst>
    <p:handoutMasterId r:id="rId5"/>
  </p:handoutMasterIdLst>
  <p:sldIdLst>
    <p:sldId id="259" r:id="rId3"/>
  </p:sldIdLst>
  <p:sldSz cx="29260800" cy="16459200"/>
  <p:notesSz cx="6858000" cy="9144000"/>
  <p:defaultTextStyle>
    <a:defPPr>
      <a:defRPr lang="en-US"/>
    </a:defPPr>
    <a:lvl1pPr marL="0" algn="l" defTabSz="2507943" rtl="0" eaLnBrk="1" latinLnBrk="0" hangingPunct="1">
      <a:defRPr sz="4900" kern="1200">
        <a:solidFill>
          <a:schemeClr val="tx1"/>
        </a:solidFill>
        <a:latin typeface="+mn-lt"/>
        <a:ea typeface="+mn-ea"/>
        <a:cs typeface="+mn-cs"/>
      </a:defRPr>
    </a:lvl1pPr>
    <a:lvl2pPr marL="1253972" algn="l" defTabSz="2507943" rtl="0" eaLnBrk="1" latinLnBrk="0" hangingPunct="1">
      <a:defRPr sz="4900" kern="1200">
        <a:solidFill>
          <a:schemeClr val="tx1"/>
        </a:solidFill>
        <a:latin typeface="+mn-lt"/>
        <a:ea typeface="+mn-ea"/>
        <a:cs typeface="+mn-cs"/>
      </a:defRPr>
    </a:lvl2pPr>
    <a:lvl3pPr marL="2507943" algn="l" defTabSz="2507943" rtl="0" eaLnBrk="1" latinLnBrk="0" hangingPunct="1">
      <a:defRPr sz="4900" kern="1200">
        <a:solidFill>
          <a:schemeClr val="tx1"/>
        </a:solidFill>
        <a:latin typeface="+mn-lt"/>
        <a:ea typeface="+mn-ea"/>
        <a:cs typeface="+mn-cs"/>
      </a:defRPr>
    </a:lvl3pPr>
    <a:lvl4pPr marL="3761915" algn="l" defTabSz="2507943" rtl="0" eaLnBrk="1" latinLnBrk="0" hangingPunct="1">
      <a:defRPr sz="4900" kern="1200">
        <a:solidFill>
          <a:schemeClr val="tx1"/>
        </a:solidFill>
        <a:latin typeface="+mn-lt"/>
        <a:ea typeface="+mn-ea"/>
        <a:cs typeface="+mn-cs"/>
      </a:defRPr>
    </a:lvl4pPr>
    <a:lvl5pPr marL="5015886" algn="l" defTabSz="2507943" rtl="0" eaLnBrk="1" latinLnBrk="0" hangingPunct="1">
      <a:defRPr sz="4900" kern="1200">
        <a:solidFill>
          <a:schemeClr val="tx1"/>
        </a:solidFill>
        <a:latin typeface="+mn-lt"/>
        <a:ea typeface="+mn-ea"/>
        <a:cs typeface="+mn-cs"/>
      </a:defRPr>
    </a:lvl5pPr>
    <a:lvl6pPr marL="6269858" algn="l" defTabSz="2507943" rtl="0" eaLnBrk="1" latinLnBrk="0" hangingPunct="1">
      <a:defRPr sz="4900" kern="1200">
        <a:solidFill>
          <a:schemeClr val="tx1"/>
        </a:solidFill>
        <a:latin typeface="+mn-lt"/>
        <a:ea typeface="+mn-ea"/>
        <a:cs typeface="+mn-cs"/>
      </a:defRPr>
    </a:lvl6pPr>
    <a:lvl7pPr marL="7523830" algn="l" defTabSz="2507943" rtl="0" eaLnBrk="1" latinLnBrk="0" hangingPunct="1">
      <a:defRPr sz="4900" kern="1200">
        <a:solidFill>
          <a:schemeClr val="tx1"/>
        </a:solidFill>
        <a:latin typeface="+mn-lt"/>
        <a:ea typeface="+mn-ea"/>
        <a:cs typeface="+mn-cs"/>
      </a:defRPr>
    </a:lvl7pPr>
    <a:lvl8pPr marL="8777801" algn="l" defTabSz="2507943" rtl="0" eaLnBrk="1" latinLnBrk="0" hangingPunct="1">
      <a:defRPr sz="4900" kern="1200">
        <a:solidFill>
          <a:schemeClr val="tx1"/>
        </a:solidFill>
        <a:latin typeface="+mn-lt"/>
        <a:ea typeface="+mn-ea"/>
        <a:cs typeface="+mn-cs"/>
      </a:defRPr>
    </a:lvl8pPr>
    <a:lvl9pPr marL="10031773" algn="l" defTabSz="2507943" rtl="0" eaLnBrk="1" latinLnBrk="0" hangingPunct="1">
      <a:defRPr sz="49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59" userDrawn="1">
          <p15:clr>
            <a:srgbClr val="A4A3A4"/>
          </p15:clr>
        </p15:guide>
        <p15:guide id="2" orient="horz" pos="144" userDrawn="1">
          <p15:clr>
            <a:srgbClr val="A4A3A4"/>
          </p15:clr>
        </p15:guide>
        <p15:guide id="3" orient="horz" pos="10080" userDrawn="1">
          <p15:clr>
            <a:srgbClr val="A4A3A4"/>
          </p15:clr>
        </p15:guide>
        <p15:guide id="4" orient="horz" userDrawn="1">
          <p15:clr>
            <a:srgbClr val="A4A3A4"/>
          </p15:clr>
        </p15:guide>
        <p15:guide id="5" pos="358" userDrawn="1">
          <p15:clr>
            <a:srgbClr val="A4A3A4"/>
          </p15:clr>
        </p15:guide>
        <p15:guide id="6" pos="18099"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A.KOTOULAS" initials="AK" lastIdx="2" clrIdx="0"/>
  <p:cmAuthor id="1" name="A.KOTOULAS" initials="HELP" lastIdx="1" clrIdx="1"/>
  <p:cmAuthor id="2" name="A.KOTOULAS" initials="HELP - " lastIdx="1" clrIdx="2"/>
  <p:cmAuthor id="3" name="PosterPresentations.com - 510.649.3001" initials="HELP - " lastIdx="1" clrIdx="3"/>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3E9E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5266" autoAdjust="0"/>
    <p:restoredTop sz="91011" autoAdjust="0"/>
  </p:normalViewPr>
  <p:slideViewPr>
    <p:cSldViewPr snapToGrid="0" snapToObjects="1" showGuides="1">
      <p:cViewPr varScale="1">
        <p:scale>
          <a:sx n="31" d="100"/>
          <a:sy n="31" d="100"/>
        </p:scale>
        <p:origin x="1344" y="77"/>
      </p:cViewPr>
      <p:guideLst>
        <p:guide orient="horz" pos="1659"/>
        <p:guide orient="horz" pos="144"/>
        <p:guide orient="horz" pos="10080"/>
        <p:guide orient="horz"/>
        <p:guide pos="358"/>
        <p:guide pos="18099"/>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snapToGrid="0" snapToObjects="1">
      <p:cViewPr varScale="1">
        <p:scale>
          <a:sx n="75" d="100"/>
          <a:sy n="75" d="100"/>
        </p:scale>
        <p:origin x="2268" y="6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presProps" Target="pres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commentAuthors" Target="commentAuthors.xml"/><Relationship Id="rId5" Type="http://schemas.openxmlformats.org/officeDocument/2006/relationships/handoutMaster" Target="handoutMasters/handoutMaster1.xml"/><Relationship Id="rId10" Type="http://schemas.openxmlformats.org/officeDocument/2006/relationships/tableStyles" Target="tableStyles.xml"/><Relationship Id="rId4" Type="http://schemas.openxmlformats.org/officeDocument/2006/relationships/notesMaster" Target="notesMasters/notesMaster1.xml"/><Relationship Id="rId9"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987B717E-17DC-4276-BCDC-C73550588E55}" type="slidenum">
              <a:rPr lang="en-US" smtClean="0"/>
              <a:t>‹#›</a:t>
            </a:fld>
            <a:endParaRPr lang="en-US"/>
          </a:p>
        </p:txBody>
      </p:sp>
    </p:spTree>
    <p:extLst>
      <p:ext uri="{BB962C8B-B14F-4D97-AF65-F5344CB8AC3E}">
        <p14:creationId xmlns:p14="http://schemas.microsoft.com/office/powerpoint/2010/main" val="170805895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6CC2317-6751-4CD4-9995-8782DD78E936}" type="datetimeFigureOut">
              <a:rPr lang="en-US" smtClean="0"/>
              <a:pPr/>
              <a:t>22-Sep-20</a:t>
            </a:fld>
            <a:endParaRPr lang="en-US" dirty="0"/>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6A1A87D-CAF7-4BDC-A0D3-C0DBEDE81619}" type="slidenum">
              <a:rPr lang="en-US" smtClean="0"/>
              <a:pPr/>
              <a:t>‹#›</a:t>
            </a:fld>
            <a:endParaRPr lang="en-US" dirty="0"/>
          </a:p>
        </p:txBody>
      </p:sp>
    </p:spTree>
    <p:extLst>
      <p:ext uri="{BB962C8B-B14F-4D97-AF65-F5344CB8AC3E}">
        <p14:creationId xmlns:p14="http://schemas.microsoft.com/office/powerpoint/2010/main" val="3146657063"/>
      </p:ext>
    </p:extLst>
  </p:cSld>
  <p:clrMap bg1="lt1" tx1="dk1" bg2="lt2" tx2="dk2" accent1="accent1" accent2="accent2" accent3="accent3" accent4="accent4" accent5="accent5" accent6="accent6" hlink="hlink" folHlink="folHlink"/>
  <p:notesStyle>
    <a:lvl1pPr marL="0" algn="l" defTabSz="2507943" rtl="0" eaLnBrk="1" latinLnBrk="0" hangingPunct="1">
      <a:defRPr sz="3300" kern="1200">
        <a:solidFill>
          <a:schemeClr val="tx1"/>
        </a:solidFill>
        <a:latin typeface="+mn-lt"/>
        <a:ea typeface="+mn-ea"/>
        <a:cs typeface="+mn-cs"/>
      </a:defRPr>
    </a:lvl1pPr>
    <a:lvl2pPr marL="1253972" algn="l" defTabSz="2507943" rtl="0" eaLnBrk="1" latinLnBrk="0" hangingPunct="1">
      <a:defRPr sz="3300" kern="1200">
        <a:solidFill>
          <a:schemeClr val="tx1"/>
        </a:solidFill>
        <a:latin typeface="+mn-lt"/>
        <a:ea typeface="+mn-ea"/>
        <a:cs typeface="+mn-cs"/>
      </a:defRPr>
    </a:lvl2pPr>
    <a:lvl3pPr marL="2507943" algn="l" defTabSz="2507943" rtl="0" eaLnBrk="1" latinLnBrk="0" hangingPunct="1">
      <a:defRPr sz="3300" kern="1200">
        <a:solidFill>
          <a:schemeClr val="tx1"/>
        </a:solidFill>
        <a:latin typeface="+mn-lt"/>
        <a:ea typeface="+mn-ea"/>
        <a:cs typeface="+mn-cs"/>
      </a:defRPr>
    </a:lvl3pPr>
    <a:lvl4pPr marL="3761915" algn="l" defTabSz="2507943" rtl="0" eaLnBrk="1" latinLnBrk="0" hangingPunct="1">
      <a:defRPr sz="3300" kern="1200">
        <a:solidFill>
          <a:schemeClr val="tx1"/>
        </a:solidFill>
        <a:latin typeface="+mn-lt"/>
        <a:ea typeface="+mn-ea"/>
        <a:cs typeface="+mn-cs"/>
      </a:defRPr>
    </a:lvl4pPr>
    <a:lvl5pPr marL="5015886" algn="l" defTabSz="2507943" rtl="0" eaLnBrk="1" latinLnBrk="0" hangingPunct="1">
      <a:defRPr sz="3300" kern="1200">
        <a:solidFill>
          <a:schemeClr val="tx1"/>
        </a:solidFill>
        <a:latin typeface="+mn-lt"/>
        <a:ea typeface="+mn-ea"/>
        <a:cs typeface="+mn-cs"/>
      </a:defRPr>
    </a:lvl5pPr>
    <a:lvl6pPr marL="6269858" algn="l" defTabSz="2507943" rtl="0" eaLnBrk="1" latinLnBrk="0" hangingPunct="1">
      <a:defRPr sz="3300" kern="1200">
        <a:solidFill>
          <a:schemeClr val="tx1"/>
        </a:solidFill>
        <a:latin typeface="+mn-lt"/>
        <a:ea typeface="+mn-ea"/>
        <a:cs typeface="+mn-cs"/>
      </a:defRPr>
    </a:lvl6pPr>
    <a:lvl7pPr marL="7523830" algn="l" defTabSz="2507943" rtl="0" eaLnBrk="1" latinLnBrk="0" hangingPunct="1">
      <a:defRPr sz="3300" kern="1200">
        <a:solidFill>
          <a:schemeClr val="tx1"/>
        </a:solidFill>
        <a:latin typeface="+mn-lt"/>
        <a:ea typeface="+mn-ea"/>
        <a:cs typeface="+mn-cs"/>
      </a:defRPr>
    </a:lvl7pPr>
    <a:lvl8pPr marL="8777801" algn="l" defTabSz="2507943" rtl="0" eaLnBrk="1" latinLnBrk="0" hangingPunct="1">
      <a:defRPr sz="3300" kern="1200">
        <a:solidFill>
          <a:schemeClr val="tx1"/>
        </a:solidFill>
        <a:latin typeface="+mn-lt"/>
        <a:ea typeface="+mn-ea"/>
        <a:cs typeface="+mn-cs"/>
      </a:defRPr>
    </a:lvl8pPr>
    <a:lvl9pPr marL="10031773" algn="l" defTabSz="2507943" rtl="0" eaLnBrk="1" latinLnBrk="0" hangingPunct="1">
      <a:defRPr sz="33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36x60 Template - 4 columns">
    <p:spTree>
      <p:nvGrpSpPr>
        <p:cNvPr id="1" name=""/>
        <p:cNvGrpSpPr/>
        <p:nvPr/>
      </p:nvGrpSpPr>
      <p:grpSpPr>
        <a:xfrm>
          <a:off x="0" y="0"/>
          <a:ext cx="0" cy="0"/>
          <a:chOff x="0" y="0"/>
          <a:chExt cx="0" cy="0"/>
        </a:xfrm>
      </p:grpSpPr>
      <p:sp>
        <p:nvSpPr>
          <p:cNvPr id="4" name="Text Placeholder 3"/>
          <p:cNvSpPr>
            <a:spLocks noGrp="1"/>
          </p:cNvSpPr>
          <p:nvPr>
            <p:ph type="body" sz="quarter" idx="10" hasCustomPrompt="1"/>
          </p:nvPr>
        </p:nvSpPr>
        <p:spPr>
          <a:xfrm>
            <a:off x="602790" y="3182430"/>
            <a:ext cx="6704542" cy="493538"/>
          </a:xfrm>
          <a:prstGeom prst="rect">
            <a:avLst/>
          </a:prstGeom>
        </p:spPr>
        <p:txBody>
          <a:bodyPr wrap="square" lIns="130622" tIns="130622" rIns="130622" bIns="130622">
            <a:spAutoFit/>
          </a:bodyPr>
          <a:lstStyle>
            <a:lvl1pPr marL="0" indent="0">
              <a:buNone/>
              <a:defRPr sz="1493">
                <a:solidFill>
                  <a:schemeClr val="tx1"/>
                </a:solidFill>
                <a:latin typeface="Calibri" panose="020F0502020204030204" pitchFamily="34" charset="0"/>
                <a:cs typeface="Calibri" panose="020F0502020204030204" pitchFamily="34" charset="0"/>
              </a:defRPr>
            </a:lvl1pPr>
            <a:lvl2pPr marL="905674" indent="-348336">
              <a:defRPr sz="1493">
                <a:latin typeface="Trebuchet MS" pitchFamily="34" charset="0"/>
              </a:defRPr>
            </a:lvl2pPr>
            <a:lvl3pPr marL="1254010" indent="-348336">
              <a:defRPr sz="1493">
                <a:latin typeface="Trebuchet MS" pitchFamily="34" charset="0"/>
              </a:defRPr>
            </a:lvl3pPr>
            <a:lvl4pPr marL="1637181" indent="-383170">
              <a:defRPr sz="1493">
                <a:latin typeface="Trebuchet MS" pitchFamily="34" charset="0"/>
              </a:defRPr>
            </a:lvl4pPr>
            <a:lvl5pPr marL="1915850" indent="-278669">
              <a:defRPr sz="1493">
                <a:latin typeface="Trebuchet MS" pitchFamily="34" charset="0"/>
              </a:defRPr>
            </a:lvl5pPr>
          </a:lstStyle>
          <a:p>
            <a:pPr lvl="0"/>
            <a:r>
              <a:rPr lang="en-US" dirty="0"/>
              <a:t>Type in or paste your text here</a:t>
            </a:r>
          </a:p>
        </p:txBody>
      </p:sp>
      <p:sp>
        <p:nvSpPr>
          <p:cNvPr id="6" name="Text Placeholder 5"/>
          <p:cNvSpPr>
            <a:spLocks noGrp="1"/>
          </p:cNvSpPr>
          <p:nvPr>
            <p:ph type="body" sz="quarter" idx="11" hasCustomPrompt="1"/>
          </p:nvPr>
        </p:nvSpPr>
        <p:spPr>
          <a:xfrm>
            <a:off x="614892" y="2757716"/>
            <a:ext cx="6699250" cy="450228"/>
          </a:xfrm>
          <a:prstGeom prst="rect">
            <a:avLst/>
          </a:prstGeom>
          <a:noFill/>
        </p:spPr>
        <p:txBody>
          <a:bodyPr lIns="52249" tIns="52249" rIns="52249" bIns="52249" anchor="ctr" anchorCtr="0">
            <a:spAutoFit/>
          </a:bodyPr>
          <a:lstStyle>
            <a:lvl1pPr marL="0" indent="0" algn="ctr">
              <a:buNone/>
              <a:defRPr sz="2240" b="1" u="sng" baseline="0">
                <a:solidFill>
                  <a:schemeClr val="accent1">
                    <a:lumMod val="50000"/>
                  </a:schemeClr>
                </a:solidFill>
                <a:latin typeface="Calibri" panose="020F0502020204030204" pitchFamily="34" charset="0"/>
                <a:cs typeface="Calibri" panose="020F0502020204030204" pitchFamily="34" charset="0"/>
              </a:defRPr>
            </a:lvl1pPr>
          </a:lstStyle>
          <a:p>
            <a:pPr lvl="0"/>
            <a:r>
              <a:rPr lang="en-US" dirty="0"/>
              <a:t>(click to edit) INTRODUCTION or ABSTRACT</a:t>
            </a:r>
          </a:p>
        </p:txBody>
      </p:sp>
      <p:sp>
        <p:nvSpPr>
          <p:cNvPr id="20" name="Text Placeholder 5"/>
          <p:cNvSpPr>
            <a:spLocks noGrp="1"/>
          </p:cNvSpPr>
          <p:nvPr>
            <p:ph type="body" sz="quarter" idx="20" hasCustomPrompt="1"/>
          </p:nvPr>
        </p:nvSpPr>
        <p:spPr>
          <a:xfrm>
            <a:off x="614892" y="7258044"/>
            <a:ext cx="6700308" cy="450228"/>
          </a:xfrm>
          <a:prstGeom prst="rect">
            <a:avLst/>
          </a:prstGeom>
          <a:noFill/>
        </p:spPr>
        <p:txBody>
          <a:bodyPr wrap="square" lIns="52249" tIns="52249" rIns="52249" bIns="52249" anchor="ctr" anchorCtr="0">
            <a:spAutoFit/>
          </a:bodyPr>
          <a:lstStyle>
            <a:lvl1pPr marL="0" indent="0" algn="ctr">
              <a:buNone/>
              <a:defRPr sz="2240" b="1" u="sng" baseline="0">
                <a:solidFill>
                  <a:schemeClr val="accent1">
                    <a:lumMod val="50000"/>
                  </a:schemeClr>
                </a:solidFill>
                <a:latin typeface="Calibri" panose="020F0502020204030204" pitchFamily="34" charset="0"/>
                <a:cs typeface="Calibri" panose="020F0502020204030204" pitchFamily="34" charset="0"/>
              </a:defRPr>
            </a:lvl1pPr>
          </a:lstStyle>
          <a:p>
            <a:pPr lvl="0"/>
            <a:r>
              <a:rPr lang="en-US" dirty="0"/>
              <a:t>(click to edit)  OBJECTIVES</a:t>
            </a:r>
          </a:p>
        </p:txBody>
      </p:sp>
      <p:sp>
        <p:nvSpPr>
          <p:cNvPr id="21" name="Text Placeholder 3"/>
          <p:cNvSpPr>
            <a:spLocks noGrp="1"/>
          </p:cNvSpPr>
          <p:nvPr>
            <p:ph type="body" sz="quarter" idx="21" hasCustomPrompt="1"/>
          </p:nvPr>
        </p:nvSpPr>
        <p:spPr>
          <a:xfrm>
            <a:off x="7724777" y="3182430"/>
            <a:ext cx="6699249" cy="493538"/>
          </a:xfrm>
          <a:prstGeom prst="rect">
            <a:avLst/>
          </a:prstGeom>
        </p:spPr>
        <p:txBody>
          <a:bodyPr wrap="square" lIns="130622" tIns="130622" rIns="130622" bIns="130622">
            <a:spAutoFit/>
          </a:bodyPr>
          <a:lstStyle>
            <a:lvl1pPr marL="0" indent="0">
              <a:buNone/>
              <a:defRPr sz="1493">
                <a:solidFill>
                  <a:schemeClr val="tx1"/>
                </a:solidFill>
                <a:latin typeface="Calibri" panose="020F0502020204030204" pitchFamily="34" charset="0"/>
                <a:cs typeface="Calibri" panose="020F0502020204030204" pitchFamily="34" charset="0"/>
              </a:defRPr>
            </a:lvl1pPr>
            <a:lvl2pPr marL="905674" indent="-348336">
              <a:defRPr sz="1493">
                <a:latin typeface="Trebuchet MS" pitchFamily="34" charset="0"/>
              </a:defRPr>
            </a:lvl2pPr>
            <a:lvl3pPr marL="1254010" indent="-348336">
              <a:defRPr sz="1493">
                <a:latin typeface="Trebuchet MS" pitchFamily="34" charset="0"/>
              </a:defRPr>
            </a:lvl3pPr>
            <a:lvl4pPr marL="1637181" indent="-383170">
              <a:defRPr sz="1493">
                <a:latin typeface="Trebuchet MS" pitchFamily="34" charset="0"/>
              </a:defRPr>
            </a:lvl4pPr>
            <a:lvl5pPr marL="1915850" indent="-278669">
              <a:defRPr sz="1493">
                <a:latin typeface="Trebuchet MS" pitchFamily="34" charset="0"/>
              </a:defRPr>
            </a:lvl5pPr>
          </a:lstStyle>
          <a:p>
            <a:pPr lvl="0"/>
            <a:r>
              <a:rPr lang="en-US" dirty="0"/>
              <a:t>Type in or paste your text here</a:t>
            </a:r>
          </a:p>
        </p:txBody>
      </p:sp>
      <p:sp>
        <p:nvSpPr>
          <p:cNvPr id="22" name="Text Placeholder 5"/>
          <p:cNvSpPr>
            <a:spLocks noGrp="1"/>
          </p:cNvSpPr>
          <p:nvPr>
            <p:ph type="body" sz="quarter" idx="22" hasCustomPrompt="1"/>
          </p:nvPr>
        </p:nvSpPr>
        <p:spPr>
          <a:xfrm>
            <a:off x="7724776" y="2757716"/>
            <a:ext cx="6699250" cy="450228"/>
          </a:xfrm>
          <a:prstGeom prst="rect">
            <a:avLst/>
          </a:prstGeom>
          <a:noFill/>
        </p:spPr>
        <p:txBody>
          <a:bodyPr lIns="52249" tIns="52249" rIns="52249" bIns="52249" anchor="ctr" anchorCtr="0">
            <a:spAutoFit/>
          </a:bodyPr>
          <a:lstStyle>
            <a:lvl1pPr marL="0" indent="0" algn="ctr">
              <a:buNone/>
              <a:defRPr sz="2240" b="1" u="sng" baseline="0">
                <a:solidFill>
                  <a:schemeClr val="accent1">
                    <a:lumMod val="50000"/>
                  </a:schemeClr>
                </a:solidFill>
                <a:latin typeface="Calibri" panose="020F0502020204030204" pitchFamily="34" charset="0"/>
                <a:cs typeface="Calibri" panose="020F0502020204030204" pitchFamily="34" charset="0"/>
              </a:defRPr>
            </a:lvl1pPr>
          </a:lstStyle>
          <a:p>
            <a:pPr lvl="0"/>
            <a:r>
              <a:rPr lang="en-US" dirty="0"/>
              <a:t>(click to edit)  MATERIALS &amp; METHODS</a:t>
            </a:r>
          </a:p>
        </p:txBody>
      </p:sp>
      <p:sp>
        <p:nvSpPr>
          <p:cNvPr id="23" name="Text Placeholder 3"/>
          <p:cNvSpPr>
            <a:spLocks noGrp="1"/>
          </p:cNvSpPr>
          <p:nvPr>
            <p:ph type="body" sz="quarter" idx="23" hasCustomPrompt="1"/>
          </p:nvPr>
        </p:nvSpPr>
        <p:spPr>
          <a:xfrm>
            <a:off x="14838893" y="3182430"/>
            <a:ext cx="6699249" cy="493538"/>
          </a:xfrm>
          <a:prstGeom prst="rect">
            <a:avLst/>
          </a:prstGeom>
        </p:spPr>
        <p:txBody>
          <a:bodyPr wrap="square" lIns="130622" tIns="130622" rIns="130622" bIns="130622">
            <a:spAutoFit/>
          </a:bodyPr>
          <a:lstStyle>
            <a:lvl1pPr marL="0" indent="0">
              <a:buNone/>
              <a:defRPr sz="1493">
                <a:solidFill>
                  <a:schemeClr val="tx1"/>
                </a:solidFill>
                <a:latin typeface="Calibri" panose="020F0502020204030204" pitchFamily="34" charset="0"/>
                <a:cs typeface="Calibri" panose="020F0502020204030204" pitchFamily="34" charset="0"/>
              </a:defRPr>
            </a:lvl1pPr>
            <a:lvl2pPr marL="905674" indent="-348336">
              <a:defRPr sz="1493">
                <a:latin typeface="Trebuchet MS" pitchFamily="34" charset="0"/>
              </a:defRPr>
            </a:lvl2pPr>
            <a:lvl3pPr marL="1254010" indent="-348336">
              <a:defRPr sz="1493">
                <a:latin typeface="Trebuchet MS" pitchFamily="34" charset="0"/>
              </a:defRPr>
            </a:lvl3pPr>
            <a:lvl4pPr marL="1637181" indent="-383170">
              <a:defRPr sz="1493">
                <a:latin typeface="Trebuchet MS" pitchFamily="34" charset="0"/>
              </a:defRPr>
            </a:lvl4pPr>
            <a:lvl5pPr marL="1915850" indent="-278669">
              <a:defRPr sz="1493">
                <a:latin typeface="Trebuchet MS" pitchFamily="34" charset="0"/>
              </a:defRPr>
            </a:lvl5pPr>
          </a:lstStyle>
          <a:p>
            <a:pPr lvl="0"/>
            <a:r>
              <a:rPr lang="en-US" dirty="0"/>
              <a:t>Type in or paste your text here</a:t>
            </a:r>
          </a:p>
        </p:txBody>
      </p:sp>
      <p:sp>
        <p:nvSpPr>
          <p:cNvPr id="24" name="Text Placeholder 5"/>
          <p:cNvSpPr>
            <a:spLocks noGrp="1"/>
          </p:cNvSpPr>
          <p:nvPr>
            <p:ph type="body" sz="quarter" idx="24" hasCustomPrompt="1"/>
          </p:nvPr>
        </p:nvSpPr>
        <p:spPr>
          <a:xfrm>
            <a:off x="14833600" y="2757716"/>
            <a:ext cx="6705600" cy="450228"/>
          </a:xfrm>
          <a:prstGeom prst="rect">
            <a:avLst/>
          </a:prstGeom>
          <a:noFill/>
        </p:spPr>
        <p:txBody>
          <a:bodyPr lIns="52249" tIns="52249" rIns="52249" bIns="52249" anchor="ctr" anchorCtr="0">
            <a:spAutoFit/>
          </a:bodyPr>
          <a:lstStyle>
            <a:lvl1pPr marL="0" indent="0" algn="ctr">
              <a:buNone/>
              <a:defRPr sz="2240" b="1" u="sng" baseline="0">
                <a:solidFill>
                  <a:schemeClr val="accent1">
                    <a:lumMod val="50000"/>
                  </a:schemeClr>
                </a:solidFill>
                <a:latin typeface="Calibri" panose="020F0502020204030204" pitchFamily="34" charset="0"/>
                <a:cs typeface="Calibri" panose="020F0502020204030204" pitchFamily="34" charset="0"/>
              </a:defRPr>
            </a:lvl1pPr>
          </a:lstStyle>
          <a:p>
            <a:pPr lvl="0"/>
            <a:r>
              <a:rPr lang="en-US" dirty="0"/>
              <a:t>(click to edit)  RESULTS</a:t>
            </a:r>
          </a:p>
        </p:txBody>
      </p:sp>
      <p:sp>
        <p:nvSpPr>
          <p:cNvPr id="25" name="Text Placeholder 5"/>
          <p:cNvSpPr>
            <a:spLocks noGrp="1"/>
          </p:cNvSpPr>
          <p:nvPr>
            <p:ph type="body" sz="quarter" idx="25" hasCustomPrompt="1"/>
          </p:nvPr>
        </p:nvSpPr>
        <p:spPr>
          <a:xfrm>
            <a:off x="21947716" y="2757716"/>
            <a:ext cx="6698012" cy="450228"/>
          </a:xfrm>
          <a:prstGeom prst="rect">
            <a:avLst/>
          </a:prstGeom>
          <a:noFill/>
        </p:spPr>
        <p:txBody>
          <a:bodyPr wrap="square" lIns="52249" tIns="52249" rIns="52249" bIns="52249" anchor="ctr" anchorCtr="0">
            <a:spAutoFit/>
          </a:bodyPr>
          <a:lstStyle>
            <a:lvl1pPr marL="0" indent="0" algn="ctr">
              <a:buNone/>
              <a:defRPr sz="2240" b="1" u="sng" baseline="0">
                <a:solidFill>
                  <a:schemeClr val="accent1">
                    <a:lumMod val="50000"/>
                  </a:schemeClr>
                </a:solidFill>
                <a:latin typeface="Calibri" panose="020F0502020204030204" pitchFamily="34" charset="0"/>
                <a:cs typeface="Calibri" panose="020F0502020204030204" pitchFamily="34" charset="0"/>
              </a:defRPr>
            </a:lvl1pPr>
          </a:lstStyle>
          <a:p>
            <a:pPr lvl="0"/>
            <a:r>
              <a:rPr lang="en-US" dirty="0"/>
              <a:t>(click to edit)  CONCLUSIONS</a:t>
            </a:r>
          </a:p>
        </p:txBody>
      </p:sp>
      <p:sp>
        <p:nvSpPr>
          <p:cNvPr id="26" name="Text Placeholder 3"/>
          <p:cNvSpPr>
            <a:spLocks noGrp="1"/>
          </p:cNvSpPr>
          <p:nvPr>
            <p:ph type="body" sz="quarter" idx="26" hasCustomPrompt="1"/>
          </p:nvPr>
        </p:nvSpPr>
        <p:spPr>
          <a:xfrm>
            <a:off x="21947716" y="3182430"/>
            <a:ext cx="6698012" cy="493538"/>
          </a:xfrm>
          <a:prstGeom prst="rect">
            <a:avLst/>
          </a:prstGeom>
        </p:spPr>
        <p:txBody>
          <a:bodyPr wrap="square" lIns="130622" tIns="130622" rIns="130622" bIns="130622">
            <a:spAutoFit/>
          </a:bodyPr>
          <a:lstStyle>
            <a:lvl1pPr marL="0" indent="0">
              <a:buNone/>
              <a:defRPr sz="1493">
                <a:solidFill>
                  <a:schemeClr val="tx1"/>
                </a:solidFill>
                <a:latin typeface="Calibri" panose="020F0502020204030204" pitchFamily="34" charset="0"/>
                <a:cs typeface="Calibri" panose="020F0502020204030204" pitchFamily="34" charset="0"/>
              </a:defRPr>
            </a:lvl1pPr>
            <a:lvl2pPr marL="905674" indent="-348336">
              <a:defRPr sz="1493">
                <a:latin typeface="Trebuchet MS" pitchFamily="34" charset="0"/>
              </a:defRPr>
            </a:lvl2pPr>
            <a:lvl3pPr marL="1254010" indent="-348336">
              <a:defRPr sz="1493">
                <a:latin typeface="Trebuchet MS" pitchFamily="34" charset="0"/>
              </a:defRPr>
            </a:lvl3pPr>
            <a:lvl4pPr marL="1637181" indent="-383170">
              <a:defRPr sz="1493">
                <a:latin typeface="Trebuchet MS" pitchFamily="34" charset="0"/>
              </a:defRPr>
            </a:lvl4pPr>
            <a:lvl5pPr marL="1915850" indent="-278669">
              <a:defRPr sz="1493">
                <a:latin typeface="Trebuchet MS" pitchFamily="34" charset="0"/>
              </a:defRPr>
            </a:lvl5pPr>
          </a:lstStyle>
          <a:p>
            <a:pPr lvl="0"/>
            <a:r>
              <a:rPr lang="en-US" dirty="0"/>
              <a:t>Type in or paste your text here</a:t>
            </a:r>
          </a:p>
        </p:txBody>
      </p:sp>
      <p:sp>
        <p:nvSpPr>
          <p:cNvPr id="27" name="Text Placeholder 5"/>
          <p:cNvSpPr>
            <a:spLocks noGrp="1"/>
          </p:cNvSpPr>
          <p:nvPr>
            <p:ph type="body" sz="quarter" idx="27" hasCustomPrompt="1"/>
          </p:nvPr>
        </p:nvSpPr>
        <p:spPr>
          <a:xfrm>
            <a:off x="21947716" y="7288156"/>
            <a:ext cx="6698012" cy="450228"/>
          </a:xfrm>
          <a:prstGeom prst="rect">
            <a:avLst/>
          </a:prstGeom>
          <a:noFill/>
        </p:spPr>
        <p:txBody>
          <a:bodyPr wrap="square" lIns="52249" tIns="52249" rIns="52249" bIns="52249" anchor="ctr" anchorCtr="0">
            <a:spAutoFit/>
          </a:bodyPr>
          <a:lstStyle>
            <a:lvl1pPr marL="0" indent="0" algn="ctr">
              <a:buNone/>
              <a:defRPr sz="2240" b="1" u="sng" baseline="0">
                <a:solidFill>
                  <a:schemeClr val="accent1">
                    <a:lumMod val="50000"/>
                  </a:schemeClr>
                </a:solidFill>
                <a:latin typeface="Calibri" panose="020F0502020204030204" pitchFamily="34" charset="0"/>
                <a:cs typeface="Calibri" panose="020F0502020204030204" pitchFamily="34" charset="0"/>
              </a:defRPr>
            </a:lvl1pPr>
          </a:lstStyle>
          <a:p>
            <a:pPr lvl="0"/>
            <a:r>
              <a:rPr lang="en-US" dirty="0"/>
              <a:t>(click to edit)  REFERENCES</a:t>
            </a:r>
          </a:p>
        </p:txBody>
      </p:sp>
      <p:sp>
        <p:nvSpPr>
          <p:cNvPr id="28" name="Text Placeholder 3"/>
          <p:cNvSpPr>
            <a:spLocks noGrp="1"/>
          </p:cNvSpPr>
          <p:nvPr>
            <p:ph type="body" sz="quarter" idx="28" hasCustomPrompt="1"/>
          </p:nvPr>
        </p:nvSpPr>
        <p:spPr>
          <a:xfrm>
            <a:off x="21946040" y="7749541"/>
            <a:ext cx="6701366" cy="493538"/>
          </a:xfrm>
          <a:prstGeom prst="rect">
            <a:avLst/>
          </a:prstGeom>
        </p:spPr>
        <p:txBody>
          <a:bodyPr wrap="square" lIns="130622" tIns="130622" rIns="130622" bIns="130622">
            <a:spAutoFit/>
          </a:bodyPr>
          <a:lstStyle>
            <a:lvl1pPr marL="0" indent="0">
              <a:buNone/>
              <a:defRPr sz="1493">
                <a:solidFill>
                  <a:schemeClr val="tx1"/>
                </a:solidFill>
                <a:latin typeface="Calibri" panose="020F0502020204030204" pitchFamily="34" charset="0"/>
                <a:cs typeface="Calibri" panose="020F0502020204030204" pitchFamily="34" charset="0"/>
              </a:defRPr>
            </a:lvl1pPr>
            <a:lvl2pPr marL="905674" indent="-348336">
              <a:defRPr sz="1493">
                <a:latin typeface="Trebuchet MS" pitchFamily="34" charset="0"/>
              </a:defRPr>
            </a:lvl2pPr>
            <a:lvl3pPr marL="1254010" indent="-348336">
              <a:defRPr sz="1493">
                <a:latin typeface="Trebuchet MS" pitchFamily="34" charset="0"/>
              </a:defRPr>
            </a:lvl3pPr>
            <a:lvl4pPr marL="1637181" indent="-383170">
              <a:defRPr sz="1493">
                <a:latin typeface="Trebuchet MS" pitchFamily="34" charset="0"/>
              </a:defRPr>
            </a:lvl4pPr>
            <a:lvl5pPr marL="1915850" indent="-278669">
              <a:defRPr sz="1493">
                <a:latin typeface="Trebuchet MS" pitchFamily="34" charset="0"/>
              </a:defRPr>
            </a:lvl5pPr>
          </a:lstStyle>
          <a:p>
            <a:pPr lvl="0"/>
            <a:r>
              <a:rPr lang="en-US" dirty="0"/>
              <a:t>Type in or paste your text here</a:t>
            </a:r>
          </a:p>
        </p:txBody>
      </p:sp>
      <p:sp>
        <p:nvSpPr>
          <p:cNvPr id="29" name="Text Placeholder 5"/>
          <p:cNvSpPr>
            <a:spLocks noGrp="1"/>
          </p:cNvSpPr>
          <p:nvPr>
            <p:ph type="body" sz="quarter" idx="29" hasCustomPrompt="1"/>
          </p:nvPr>
        </p:nvSpPr>
        <p:spPr>
          <a:xfrm>
            <a:off x="21947716" y="12991488"/>
            <a:ext cx="6698012" cy="450228"/>
          </a:xfrm>
          <a:prstGeom prst="rect">
            <a:avLst/>
          </a:prstGeom>
          <a:noFill/>
        </p:spPr>
        <p:txBody>
          <a:bodyPr wrap="square" lIns="52249" tIns="52249" rIns="52249" bIns="52249" anchor="ctr" anchorCtr="0">
            <a:spAutoFit/>
          </a:bodyPr>
          <a:lstStyle>
            <a:lvl1pPr marL="0" indent="0" algn="ctr">
              <a:buNone/>
              <a:defRPr sz="2240" b="1" u="sng" baseline="0">
                <a:solidFill>
                  <a:schemeClr val="accent1">
                    <a:lumMod val="50000"/>
                  </a:schemeClr>
                </a:solidFill>
                <a:latin typeface="Calibri" panose="020F0502020204030204" pitchFamily="34" charset="0"/>
                <a:cs typeface="Calibri" panose="020F0502020204030204" pitchFamily="34" charset="0"/>
              </a:defRPr>
            </a:lvl1pPr>
          </a:lstStyle>
          <a:p>
            <a:pPr lvl="0"/>
            <a:r>
              <a:rPr lang="en-US" dirty="0"/>
              <a:t>(click to edit)  ACKNOWLEDGEMENTS  or  CONTACT</a:t>
            </a:r>
          </a:p>
        </p:txBody>
      </p:sp>
      <p:sp>
        <p:nvSpPr>
          <p:cNvPr id="30" name="Text Placeholder 3"/>
          <p:cNvSpPr>
            <a:spLocks noGrp="1"/>
          </p:cNvSpPr>
          <p:nvPr>
            <p:ph type="body" sz="quarter" idx="30" hasCustomPrompt="1"/>
          </p:nvPr>
        </p:nvSpPr>
        <p:spPr>
          <a:xfrm>
            <a:off x="21946040" y="13432553"/>
            <a:ext cx="6701366" cy="493538"/>
          </a:xfrm>
          <a:prstGeom prst="rect">
            <a:avLst/>
          </a:prstGeom>
        </p:spPr>
        <p:txBody>
          <a:bodyPr wrap="square" lIns="130622" tIns="130622" rIns="130622" bIns="130622">
            <a:spAutoFit/>
          </a:bodyPr>
          <a:lstStyle>
            <a:lvl1pPr marL="0" indent="0">
              <a:buNone/>
              <a:defRPr sz="1493">
                <a:solidFill>
                  <a:schemeClr val="tx1"/>
                </a:solidFill>
                <a:latin typeface="Calibri" panose="020F0502020204030204" pitchFamily="34" charset="0"/>
                <a:cs typeface="Calibri" panose="020F0502020204030204" pitchFamily="34" charset="0"/>
              </a:defRPr>
            </a:lvl1pPr>
            <a:lvl2pPr marL="905674" indent="-348336">
              <a:defRPr sz="1493">
                <a:latin typeface="Trebuchet MS" pitchFamily="34" charset="0"/>
              </a:defRPr>
            </a:lvl2pPr>
            <a:lvl3pPr marL="1254010" indent="-348336">
              <a:defRPr sz="1493">
                <a:latin typeface="Trebuchet MS" pitchFamily="34" charset="0"/>
              </a:defRPr>
            </a:lvl3pPr>
            <a:lvl4pPr marL="1637181" indent="-383170">
              <a:defRPr sz="1493">
                <a:latin typeface="Trebuchet MS" pitchFamily="34" charset="0"/>
              </a:defRPr>
            </a:lvl4pPr>
            <a:lvl5pPr marL="1915850" indent="-278669">
              <a:defRPr sz="1493">
                <a:latin typeface="Trebuchet MS" pitchFamily="34" charset="0"/>
              </a:defRPr>
            </a:lvl5pPr>
          </a:lstStyle>
          <a:p>
            <a:pPr lvl="0"/>
            <a:r>
              <a:rPr lang="en-US" dirty="0"/>
              <a:t>Type in or paste your text here</a:t>
            </a:r>
          </a:p>
        </p:txBody>
      </p:sp>
      <p:sp>
        <p:nvSpPr>
          <p:cNvPr id="60" name="Text Placeholder 3"/>
          <p:cNvSpPr>
            <a:spLocks noGrp="1"/>
          </p:cNvSpPr>
          <p:nvPr>
            <p:ph type="body" sz="quarter" idx="96" hasCustomPrompt="1"/>
          </p:nvPr>
        </p:nvSpPr>
        <p:spPr>
          <a:xfrm>
            <a:off x="602790" y="7699296"/>
            <a:ext cx="6704542" cy="493538"/>
          </a:xfrm>
          <a:prstGeom prst="rect">
            <a:avLst/>
          </a:prstGeom>
        </p:spPr>
        <p:txBody>
          <a:bodyPr wrap="square" lIns="130622" tIns="130622" rIns="130622" bIns="130622">
            <a:spAutoFit/>
          </a:bodyPr>
          <a:lstStyle>
            <a:lvl1pPr marL="0" indent="0">
              <a:buNone/>
              <a:defRPr sz="1493">
                <a:solidFill>
                  <a:schemeClr val="tx1"/>
                </a:solidFill>
                <a:latin typeface="Calibri" panose="020F0502020204030204" pitchFamily="34" charset="0"/>
                <a:cs typeface="Calibri" panose="020F0502020204030204" pitchFamily="34" charset="0"/>
              </a:defRPr>
            </a:lvl1pPr>
            <a:lvl2pPr marL="905674" indent="-348336">
              <a:defRPr sz="1493">
                <a:latin typeface="Trebuchet MS" pitchFamily="34" charset="0"/>
              </a:defRPr>
            </a:lvl2pPr>
            <a:lvl3pPr marL="1254010" indent="-348336">
              <a:defRPr sz="1493">
                <a:latin typeface="Trebuchet MS" pitchFamily="34" charset="0"/>
              </a:defRPr>
            </a:lvl3pPr>
            <a:lvl4pPr marL="1637181" indent="-383170">
              <a:defRPr sz="1493">
                <a:latin typeface="Trebuchet MS" pitchFamily="34" charset="0"/>
              </a:defRPr>
            </a:lvl4pPr>
            <a:lvl5pPr marL="1915850" indent="-278669">
              <a:defRPr sz="1493">
                <a:latin typeface="Trebuchet MS" pitchFamily="34" charset="0"/>
              </a:defRPr>
            </a:lvl5pPr>
          </a:lstStyle>
          <a:p>
            <a:pPr lvl="0"/>
            <a:r>
              <a:rPr lang="en-US" dirty="0"/>
              <a:t>Type in or paste your text here</a:t>
            </a:r>
          </a:p>
        </p:txBody>
      </p:sp>
      <p:sp>
        <p:nvSpPr>
          <p:cNvPr id="76" name="Text Placeholder 76"/>
          <p:cNvSpPr>
            <a:spLocks noGrp="1"/>
          </p:cNvSpPr>
          <p:nvPr>
            <p:ph type="body" sz="quarter" idx="150" hasCustomPrompt="1"/>
          </p:nvPr>
        </p:nvSpPr>
        <p:spPr>
          <a:xfrm>
            <a:off x="3906520" y="1078170"/>
            <a:ext cx="21447761" cy="598230"/>
          </a:xfrm>
          <a:prstGeom prst="rect">
            <a:avLst/>
          </a:prstGeom>
        </p:spPr>
        <p:txBody>
          <a:bodyPr>
            <a:normAutofit/>
          </a:bodyPr>
          <a:lstStyle>
            <a:lvl1pPr marL="0" indent="0" algn="ctr">
              <a:buFontTx/>
              <a:buNone/>
              <a:defRPr sz="3413">
                <a:solidFill>
                  <a:schemeClr val="bg1"/>
                </a:solidFill>
                <a:latin typeface="Calibri" panose="020F0502020204030204" pitchFamily="34" charset="0"/>
                <a:cs typeface="Calibri" panose="020F0502020204030204" pitchFamily="34" charset="0"/>
              </a:defRPr>
            </a:lvl1pPr>
            <a:lvl2pPr>
              <a:buFontTx/>
              <a:buNone/>
              <a:defRPr sz="7680"/>
            </a:lvl2pPr>
            <a:lvl3pPr>
              <a:buFontTx/>
              <a:buNone/>
              <a:defRPr sz="7680"/>
            </a:lvl3pPr>
            <a:lvl4pPr>
              <a:buFontTx/>
              <a:buNone/>
              <a:defRPr sz="7680"/>
            </a:lvl4pPr>
            <a:lvl5pPr>
              <a:buFontTx/>
              <a:buNone/>
              <a:defRPr sz="7680"/>
            </a:lvl5pPr>
          </a:lstStyle>
          <a:p>
            <a:pPr lvl="0"/>
            <a:r>
              <a:rPr lang="en-US" dirty="0"/>
              <a:t>Click here to add authors</a:t>
            </a:r>
          </a:p>
        </p:txBody>
      </p:sp>
      <p:sp>
        <p:nvSpPr>
          <p:cNvPr id="77" name="Text Placeholder 76"/>
          <p:cNvSpPr>
            <a:spLocks noGrp="1"/>
          </p:cNvSpPr>
          <p:nvPr>
            <p:ph type="body" sz="quarter" idx="184" hasCustomPrompt="1"/>
          </p:nvPr>
        </p:nvSpPr>
        <p:spPr>
          <a:xfrm>
            <a:off x="3906520" y="1676400"/>
            <a:ext cx="21447761" cy="634555"/>
          </a:xfrm>
          <a:prstGeom prst="rect">
            <a:avLst/>
          </a:prstGeom>
        </p:spPr>
        <p:txBody>
          <a:bodyPr>
            <a:normAutofit/>
          </a:bodyPr>
          <a:lstStyle>
            <a:lvl1pPr marL="0" indent="0" algn="ctr">
              <a:buFontTx/>
              <a:buNone/>
              <a:defRPr sz="2560">
                <a:solidFill>
                  <a:schemeClr val="bg1"/>
                </a:solidFill>
                <a:latin typeface="Calibri" panose="020F0502020204030204" pitchFamily="34" charset="0"/>
                <a:cs typeface="Calibri" panose="020F0502020204030204" pitchFamily="34" charset="0"/>
              </a:defRPr>
            </a:lvl1pPr>
            <a:lvl2pPr>
              <a:buFontTx/>
              <a:buNone/>
              <a:defRPr sz="7680"/>
            </a:lvl2pPr>
            <a:lvl3pPr>
              <a:buFontTx/>
              <a:buNone/>
              <a:defRPr sz="7680"/>
            </a:lvl3pPr>
            <a:lvl4pPr>
              <a:buFontTx/>
              <a:buNone/>
              <a:defRPr sz="7680"/>
            </a:lvl4pPr>
            <a:lvl5pPr>
              <a:buFontTx/>
              <a:buNone/>
              <a:defRPr sz="7680"/>
            </a:lvl5pPr>
          </a:lstStyle>
          <a:p>
            <a:pPr lvl="0"/>
            <a:r>
              <a:rPr lang="en-US" dirty="0"/>
              <a:t>Click here to add affiliations</a:t>
            </a:r>
          </a:p>
        </p:txBody>
      </p:sp>
      <p:sp>
        <p:nvSpPr>
          <p:cNvPr id="78" name="Text Placeholder 76"/>
          <p:cNvSpPr>
            <a:spLocks noGrp="1"/>
          </p:cNvSpPr>
          <p:nvPr>
            <p:ph type="body" sz="quarter" idx="185" hasCustomPrompt="1"/>
          </p:nvPr>
        </p:nvSpPr>
        <p:spPr>
          <a:xfrm>
            <a:off x="3906520" y="232386"/>
            <a:ext cx="21447761" cy="834414"/>
          </a:xfrm>
          <a:prstGeom prst="rect">
            <a:avLst/>
          </a:prstGeom>
        </p:spPr>
        <p:txBody>
          <a:bodyPr>
            <a:normAutofit/>
          </a:bodyPr>
          <a:lstStyle>
            <a:lvl1pPr marL="0" indent="0" algn="ctr">
              <a:buFontTx/>
              <a:buNone/>
              <a:defRPr sz="4693" b="1">
                <a:solidFill>
                  <a:schemeClr val="bg1"/>
                </a:solidFill>
                <a:latin typeface="Calibri" panose="020F0502020204030204" pitchFamily="34" charset="0"/>
                <a:cs typeface="Calibri" panose="020F0502020204030204" pitchFamily="34" charset="0"/>
              </a:defRPr>
            </a:lvl1pPr>
            <a:lvl2pPr>
              <a:buFontTx/>
              <a:buNone/>
              <a:defRPr sz="7680"/>
            </a:lvl2pPr>
            <a:lvl3pPr>
              <a:buFontTx/>
              <a:buNone/>
              <a:defRPr sz="7680"/>
            </a:lvl3pPr>
            <a:lvl4pPr>
              <a:buFontTx/>
              <a:buNone/>
              <a:defRPr sz="7680"/>
            </a:lvl4pPr>
            <a:lvl5pPr>
              <a:buFontTx/>
              <a:buNone/>
              <a:defRPr sz="7680"/>
            </a:lvl5pPr>
          </a:lstStyle>
          <a:p>
            <a:pPr lvl="0"/>
            <a:r>
              <a:rPr lang="en-US" dirty="0"/>
              <a:t>Click here to add title</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Without guides - 4 columns">
    <p:spTree>
      <p:nvGrpSpPr>
        <p:cNvPr id="1" name=""/>
        <p:cNvGrpSpPr/>
        <p:nvPr/>
      </p:nvGrpSpPr>
      <p:grpSpPr>
        <a:xfrm>
          <a:off x="0" y="0"/>
          <a:ext cx="0" cy="0"/>
          <a:chOff x="0" y="0"/>
          <a:chExt cx="0" cy="0"/>
        </a:xfrm>
      </p:grpSpPr>
      <p:sp>
        <p:nvSpPr>
          <p:cNvPr id="4" name="Text Placeholder 3"/>
          <p:cNvSpPr>
            <a:spLocks noGrp="1"/>
          </p:cNvSpPr>
          <p:nvPr>
            <p:ph type="body" sz="quarter" idx="10" hasCustomPrompt="1"/>
          </p:nvPr>
        </p:nvSpPr>
        <p:spPr>
          <a:xfrm>
            <a:off x="602790" y="3222186"/>
            <a:ext cx="6704542" cy="493538"/>
          </a:xfrm>
          <a:prstGeom prst="rect">
            <a:avLst/>
          </a:prstGeom>
        </p:spPr>
        <p:txBody>
          <a:bodyPr wrap="square" lIns="130622" tIns="130622" rIns="130622" bIns="130622">
            <a:spAutoFit/>
          </a:bodyPr>
          <a:lstStyle>
            <a:lvl1pPr marL="0" indent="0">
              <a:buNone/>
              <a:defRPr sz="1493">
                <a:solidFill>
                  <a:schemeClr val="tx1"/>
                </a:solidFill>
                <a:latin typeface="Calibri" panose="020F0502020204030204" pitchFamily="34" charset="0"/>
                <a:cs typeface="Calibri" panose="020F0502020204030204" pitchFamily="34" charset="0"/>
              </a:defRPr>
            </a:lvl1pPr>
            <a:lvl2pPr marL="905674" indent="-348336">
              <a:defRPr sz="1493">
                <a:latin typeface="Trebuchet MS" pitchFamily="34" charset="0"/>
              </a:defRPr>
            </a:lvl2pPr>
            <a:lvl3pPr marL="1254010" indent="-348336">
              <a:defRPr sz="1493">
                <a:latin typeface="Trebuchet MS" pitchFamily="34" charset="0"/>
              </a:defRPr>
            </a:lvl3pPr>
            <a:lvl4pPr marL="1637181" indent="-383170">
              <a:defRPr sz="1493">
                <a:latin typeface="Trebuchet MS" pitchFamily="34" charset="0"/>
              </a:defRPr>
            </a:lvl4pPr>
            <a:lvl5pPr marL="1915850" indent="-278669">
              <a:defRPr sz="1493">
                <a:latin typeface="Trebuchet MS" pitchFamily="34" charset="0"/>
              </a:defRPr>
            </a:lvl5pPr>
          </a:lstStyle>
          <a:p>
            <a:pPr lvl="0"/>
            <a:r>
              <a:rPr lang="en-US" dirty="0"/>
              <a:t>Type in or paste your text here</a:t>
            </a:r>
          </a:p>
        </p:txBody>
      </p:sp>
      <p:sp>
        <p:nvSpPr>
          <p:cNvPr id="6" name="Text Placeholder 5"/>
          <p:cNvSpPr>
            <a:spLocks noGrp="1"/>
          </p:cNvSpPr>
          <p:nvPr>
            <p:ph type="body" sz="quarter" idx="11" hasCustomPrompt="1"/>
          </p:nvPr>
        </p:nvSpPr>
        <p:spPr>
          <a:xfrm>
            <a:off x="614892" y="2797472"/>
            <a:ext cx="6699250" cy="450228"/>
          </a:xfrm>
          <a:prstGeom prst="rect">
            <a:avLst/>
          </a:prstGeom>
          <a:noFill/>
        </p:spPr>
        <p:txBody>
          <a:bodyPr lIns="52249" tIns="52249" rIns="52249" bIns="52249" anchor="ctr" anchorCtr="0">
            <a:spAutoFit/>
          </a:bodyPr>
          <a:lstStyle>
            <a:lvl1pPr marL="0" indent="0" algn="ctr">
              <a:buNone/>
              <a:defRPr sz="2240" b="1" u="sng" baseline="0">
                <a:solidFill>
                  <a:schemeClr val="accent1">
                    <a:lumMod val="50000"/>
                  </a:schemeClr>
                </a:solidFill>
                <a:latin typeface="Calibri" panose="020F0502020204030204" pitchFamily="34" charset="0"/>
                <a:cs typeface="Calibri" panose="020F0502020204030204" pitchFamily="34" charset="0"/>
              </a:defRPr>
            </a:lvl1pPr>
          </a:lstStyle>
          <a:p>
            <a:pPr lvl="0"/>
            <a:r>
              <a:rPr lang="en-US" dirty="0"/>
              <a:t>(click to edit) INTRODUCTION or ABSTRACT</a:t>
            </a:r>
          </a:p>
        </p:txBody>
      </p:sp>
      <p:sp>
        <p:nvSpPr>
          <p:cNvPr id="20" name="Text Placeholder 5"/>
          <p:cNvSpPr>
            <a:spLocks noGrp="1"/>
          </p:cNvSpPr>
          <p:nvPr>
            <p:ph type="body" sz="quarter" idx="20" hasCustomPrompt="1"/>
          </p:nvPr>
        </p:nvSpPr>
        <p:spPr>
          <a:xfrm>
            <a:off x="614892" y="7258044"/>
            <a:ext cx="6700308" cy="450228"/>
          </a:xfrm>
          <a:prstGeom prst="rect">
            <a:avLst/>
          </a:prstGeom>
          <a:noFill/>
        </p:spPr>
        <p:txBody>
          <a:bodyPr wrap="square" lIns="52249" tIns="52249" rIns="52249" bIns="52249" anchor="ctr" anchorCtr="0">
            <a:spAutoFit/>
          </a:bodyPr>
          <a:lstStyle>
            <a:lvl1pPr marL="0" indent="0" algn="ctr">
              <a:buNone/>
              <a:defRPr sz="2240" b="1" u="sng" baseline="0">
                <a:solidFill>
                  <a:schemeClr val="accent1">
                    <a:lumMod val="50000"/>
                  </a:schemeClr>
                </a:solidFill>
                <a:latin typeface="Calibri" panose="020F0502020204030204" pitchFamily="34" charset="0"/>
                <a:cs typeface="Calibri" panose="020F0502020204030204" pitchFamily="34" charset="0"/>
              </a:defRPr>
            </a:lvl1pPr>
          </a:lstStyle>
          <a:p>
            <a:pPr lvl="0"/>
            <a:r>
              <a:rPr lang="en-US" dirty="0"/>
              <a:t>(click to edit)  OBJECTIVES</a:t>
            </a:r>
          </a:p>
        </p:txBody>
      </p:sp>
      <p:sp>
        <p:nvSpPr>
          <p:cNvPr id="21" name="Text Placeholder 3"/>
          <p:cNvSpPr>
            <a:spLocks noGrp="1"/>
          </p:cNvSpPr>
          <p:nvPr>
            <p:ph type="body" sz="quarter" idx="21" hasCustomPrompt="1"/>
          </p:nvPr>
        </p:nvSpPr>
        <p:spPr>
          <a:xfrm>
            <a:off x="7724777" y="3222186"/>
            <a:ext cx="6699249" cy="493538"/>
          </a:xfrm>
          <a:prstGeom prst="rect">
            <a:avLst/>
          </a:prstGeom>
        </p:spPr>
        <p:txBody>
          <a:bodyPr wrap="square" lIns="130622" tIns="130622" rIns="130622" bIns="130622">
            <a:spAutoFit/>
          </a:bodyPr>
          <a:lstStyle>
            <a:lvl1pPr marL="0" indent="0">
              <a:buNone/>
              <a:defRPr sz="1493">
                <a:solidFill>
                  <a:schemeClr val="tx1"/>
                </a:solidFill>
                <a:latin typeface="Calibri" panose="020F0502020204030204" pitchFamily="34" charset="0"/>
                <a:cs typeface="Calibri" panose="020F0502020204030204" pitchFamily="34" charset="0"/>
              </a:defRPr>
            </a:lvl1pPr>
            <a:lvl2pPr marL="905674" indent="-348336">
              <a:defRPr sz="1493">
                <a:latin typeface="Trebuchet MS" pitchFamily="34" charset="0"/>
              </a:defRPr>
            </a:lvl2pPr>
            <a:lvl3pPr marL="1254010" indent="-348336">
              <a:defRPr sz="1493">
                <a:latin typeface="Trebuchet MS" pitchFamily="34" charset="0"/>
              </a:defRPr>
            </a:lvl3pPr>
            <a:lvl4pPr marL="1637181" indent="-383170">
              <a:defRPr sz="1493">
                <a:latin typeface="Trebuchet MS" pitchFamily="34" charset="0"/>
              </a:defRPr>
            </a:lvl4pPr>
            <a:lvl5pPr marL="1915850" indent="-278669">
              <a:defRPr sz="1493">
                <a:latin typeface="Trebuchet MS" pitchFamily="34" charset="0"/>
              </a:defRPr>
            </a:lvl5pPr>
          </a:lstStyle>
          <a:p>
            <a:pPr lvl="0"/>
            <a:r>
              <a:rPr lang="en-US" dirty="0"/>
              <a:t>Type in or paste your text here</a:t>
            </a:r>
          </a:p>
        </p:txBody>
      </p:sp>
      <p:sp>
        <p:nvSpPr>
          <p:cNvPr id="22" name="Text Placeholder 5"/>
          <p:cNvSpPr>
            <a:spLocks noGrp="1"/>
          </p:cNvSpPr>
          <p:nvPr>
            <p:ph type="body" sz="quarter" idx="22" hasCustomPrompt="1"/>
          </p:nvPr>
        </p:nvSpPr>
        <p:spPr>
          <a:xfrm>
            <a:off x="7724776" y="2797472"/>
            <a:ext cx="6699250" cy="450228"/>
          </a:xfrm>
          <a:prstGeom prst="rect">
            <a:avLst/>
          </a:prstGeom>
          <a:noFill/>
        </p:spPr>
        <p:txBody>
          <a:bodyPr lIns="52249" tIns="52249" rIns="52249" bIns="52249" anchor="ctr" anchorCtr="0">
            <a:spAutoFit/>
          </a:bodyPr>
          <a:lstStyle>
            <a:lvl1pPr marL="0" indent="0" algn="ctr">
              <a:buNone/>
              <a:defRPr sz="2240" b="1" u="sng" baseline="0">
                <a:solidFill>
                  <a:schemeClr val="accent1">
                    <a:lumMod val="50000"/>
                  </a:schemeClr>
                </a:solidFill>
                <a:latin typeface="Calibri" panose="020F0502020204030204" pitchFamily="34" charset="0"/>
                <a:cs typeface="Calibri" panose="020F0502020204030204" pitchFamily="34" charset="0"/>
              </a:defRPr>
            </a:lvl1pPr>
          </a:lstStyle>
          <a:p>
            <a:pPr lvl="0"/>
            <a:r>
              <a:rPr lang="en-US" dirty="0"/>
              <a:t>(click to edit)  MATERIALS &amp; METHODS</a:t>
            </a:r>
          </a:p>
        </p:txBody>
      </p:sp>
      <p:sp>
        <p:nvSpPr>
          <p:cNvPr id="23" name="Text Placeholder 3"/>
          <p:cNvSpPr>
            <a:spLocks noGrp="1"/>
          </p:cNvSpPr>
          <p:nvPr>
            <p:ph type="body" sz="quarter" idx="23" hasCustomPrompt="1"/>
          </p:nvPr>
        </p:nvSpPr>
        <p:spPr>
          <a:xfrm>
            <a:off x="14838893" y="3222186"/>
            <a:ext cx="6699249" cy="493538"/>
          </a:xfrm>
          <a:prstGeom prst="rect">
            <a:avLst/>
          </a:prstGeom>
        </p:spPr>
        <p:txBody>
          <a:bodyPr wrap="square" lIns="130622" tIns="130622" rIns="130622" bIns="130622">
            <a:spAutoFit/>
          </a:bodyPr>
          <a:lstStyle>
            <a:lvl1pPr marL="0" indent="0">
              <a:buNone/>
              <a:defRPr sz="1493">
                <a:solidFill>
                  <a:schemeClr val="tx1"/>
                </a:solidFill>
                <a:latin typeface="Calibri" panose="020F0502020204030204" pitchFamily="34" charset="0"/>
                <a:cs typeface="Calibri" panose="020F0502020204030204" pitchFamily="34" charset="0"/>
              </a:defRPr>
            </a:lvl1pPr>
            <a:lvl2pPr marL="905674" indent="-348336">
              <a:defRPr sz="1493">
                <a:latin typeface="Trebuchet MS" pitchFamily="34" charset="0"/>
              </a:defRPr>
            </a:lvl2pPr>
            <a:lvl3pPr marL="1254010" indent="-348336">
              <a:defRPr sz="1493">
                <a:latin typeface="Trebuchet MS" pitchFamily="34" charset="0"/>
              </a:defRPr>
            </a:lvl3pPr>
            <a:lvl4pPr marL="1637181" indent="-383170">
              <a:defRPr sz="1493">
                <a:latin typeface="Trebuchet MS" pitchFamily="34" charset="0"/>
              </a:defRPr>
            </a:lvl4pPr>
            <a:lvl5pPr marL="1915850" indent="-278669">
              <a:defRPr sz="1493">
                <a:latin typeface="Trebuchet MS" pitchFamily="34" charset="0"/>
              </a:defRPr>
            </a:lvl5pPr>
          </a:lstStyle>
          <a:p>
            <a:pPr lvl="0"/>
            <a:r>
              <a:rPr lang="en-US" dirty="0"/>
              <a:t>Type in or paste your text here</a:t>
            </a:r>
          </a:p>
        </p:txBody>
      </p:sp>
      <p:sp>
        <p:nvSpPr>
          <p:cNvPr id="24" name="Text Placeholder 5"/>
          <p:cNvSpPr>
            <a:spLocks noGrp="1"/>
          </p:cNvSpPr>
          <p:nvPr>
            <p:ph type="body" sz="quarter" idx="24" hasCustomPrompt="1"/>
          </p:nvPr>
        </p:nvSpPr>
        <p:spPr>
          <a:xfrm>
            <a:off x="14833600" y="2797472"/>
            <a:ext cx="6705600" cy="450228"/>
          </a:xfrm>
          <a:prstGeom prst="rect">
            <a:avLst/>
          </a:prstGeom>
          <a:noFill/>
        </p:spPr>
        <p:txBody>
          <a:bodyPr lIns="52249" tIns="52249" rIns="52249" bIns="52249" anchor="ctr" anchorCtr="0">
            <a:spAutoFit/>
          </a:bodyPr>
          <a:lstStyle>
            <a:lvl1pPr marL="0" indent="0" algn="ctr">
              <a:buNone/>
              <a:defRPr sz="2240" b="1" u="sng" baseline="0">
                <a:solidFill>
                  <a:schemeClr val="accent1">
                    <a:lumMod val="50000"/>
                  </a:schemeClr>
                </a:solidFill>
                <a:latin typeface="Calibri" panose="020F0502020204030204" pitchFamily="34" charset="0"/>
                <a:cs typeface="Calibri" panose="020F0502020204030204" pitchFamily="34" charset="0"/>
              </a:defRPr>
            </a:lvl1pPr>
          </a:lstStyle>
          <a:p>
            <a:pPr lvl="0"/>
            <a:r>
              <a:rPr lang="en-US" dirty="0"/>
              <a:t>(click to edit)  RESULTS</a:t>
            </a:r>
          </a:p>
        </p:txBody>
      </p:sp>
      <p:sp>
        <p:nvSpPr>
          <p:cNvPr id="25" name="Text Placeholder 5"/>
          <p:cNvSpPr>
            <a:spLocks noGrp="1"/>
          </p:cNvSpPr>
          <p:nvPr>
            <p:ph type="body" sz="quarter" idx="25" hasCustomPrompt="1"/>
          </p:nvPr>
        </p:nvSpPr>
        <p:spPr>
          <a:xfrm>
            <a:off x="21947716" y="2797472"/>
            <a:ext cx="6698012" cy="450228"/>
          </a:xfrm>
          <a:prstGeom prst="rect">
            <a:avLst/>
          </a:prstGeom>
          <a:noFill/>
        </p:spPr>
        <p:txBody>
          <a:bodyPr wrap="square" lIns="52249" tIns="52249" rIns="52249" bIns="52249" anchor="ctr" anchorCtr="0">
            <a:spAutoFit/>
          </a:bodyPr>
          <a:lstStyle>
            <a:lvl1pPr marL="0" indent="0" algn="ctr">
              <a:buNone/>
              <a:defRPr sz="2240" b="1" u="sng" baseline="0">
                <a:solidFill>
                  <a:schemeClr val="accent1">
                    <a:lumMod val="50000"/>
                  </a:schemeClr>
                </a:solidFill>
                <a:latin typeface="Calibri" panose="020F0502020204030204" pitchFamily="34" charset="0"/>
                <a:cs typeface="Calibri" panose="020F0502020204030204" pitchFamily="34" charset="0"/>
              </a:defRPr>
            </a:lvl1pPr>
          </a:lstStyle>
          <a:p>
            <a:pPr lvl="0"/>
            <a:r>
              <a:rPr lang="en-US" dirty="0"/>
              <a:t>(click to edit)  CONCLUSIONS</a:t>
            </a:r>
          </a:p>
        </p:txBody>
      </p:sp>
      <p:sp>
        <p:nvSpPr>
          <p:cNvPr id="26" name="Text Placeholder 3"/>
          <p:cNvSpPr>
            <a:spLocks noGrp="1"/>
          </p:cNvSpPr>
          <p:nvPr>
            <p:ph type="body" sz="quarter" idx="26" hasCustomPrompt="1"/>
          </p:nvPr>
        </p:nvSpPr>
        <p:spPr>
          <a:xfrm>
            <a:off x="21947716" y="3222186"/>
            <a:ext cx="6698012" cy="493538"/>
          </a:xfrm>
          <a:prstGeom prst="rect">
            <a:avLst/>
          </a:prstGeom>
        </p:spPr>
        <p:txBody>
          <a:bodyPr wrap="square" lIns="130622" tIns="130622" rIns="130622" bIns="130622">
            <a:spAutoFit/>
          </a:bodyPr>
          <a:lstStyle>
            <a:lvl1pPr marL="0" indent="0">
              <a:buNone/>
              <a:defRPr sz="1493">
                <a:solidFill>
                  <a:schemeClr val="tx1"/>
                </a:solidFill>
                <a:latin typeface="Calibri" panose="020F0502020204030204" pitchFamily="34" charset="0"/>
                <a:cs typeface="Calibri" panose="020F0502020204030204" pitchFamily="34" charset="0"/>
              </a:defRPr>
            </a:lvl1pPr>
            <a:lvl2pPr marL="905674" indent="-348336">
              <a:defRPr sz="1493">
                <a:latin typeface="Trebuchet MS" pitchFamily="34" charset="0"/>
              </a:defRPr>
            </a:lvl2pPr>
            <a:lvl3pPr marL="1254010" indent="-348336">
              <a:defRPr sz="1493">
                <a:latin typeface="Trebuchet MS" pitchFamily="34" charset="0"/>
              </a:defRPr>
            </a:lvl3pPr>
            <a:lvl4pPr marL="1637181" indent="-383170">
              <a:defRPr sz="1493">
                <a:latin typeface="Trebuchet MS" pitchFamily="34" charset="0"/>
              </a:defRPr>
            </a:lvl4pPr>
            <a:lvl5pPr marL="1915850" indent="-278669">
              <a:defRPr sz="1493">
                <a:latin typeface="Trebuchet MS" pitchFamily="34" charset="0"/>
              </a:defRPr>
            </a:lvl5pPr>
          </a:lstStyle>
          <a:p>
            <a:pPr lvl="0"/>
            <a:r>
              <a:rPr lang="en-US" dirty="0"/>
              <a:t>Type in or paste your text here</a:t>
            </a:r>
          </a:p>
        </p:txBody>
      </p:sp>
      <p:sp>
        <p:nvSpPr>
          <p:cNvPr id="27" name="Text Placeholder 5"/>
          <p:cNvSpPr>
            <a:spLocks noGrp="1"/>
          </p:cNvSpPr>
          <p:nvPr>
            <p:ph type="body" sz="quarter" idx="27" hasCustomPrompt="1"/>
          </p:nvPr>
        </p:nvSpPr>
        <p:spPr>
          <a:xfrm>
            <a:off x="21947716" y="7288156"/>
            <a:ext cx="6698012" cy="450228"/>
          </a:xfrm>
          <a:prstGeom prst="rect">
            <a:avLst/>
          </a:prstGeom>
          <a:noFill/>
        </p:spPr>
        <p:txBody>
          <a:bodyPr wrap="square" lIns="52249" tIns="52249" rIns="52249" bIns="52249" anchor="ctr" anchorCtr="0">
            <a:spAutoFit/>
          </a:bodyPr>
          <a:lstStyle>
            <a:lvl1pPr marL="0" indent="0" algn="ctr">
              <a:buNone/>
              <a:defRPr sz="2240" b="1" u="sng" baseline="0">
                <a:solidFill>
                  <a:schemeClr val="accent1">
                    <a:lumMod val="50000"/>
                  </a:schemeClr>
                </a:solidFill>
                <a:latin typeface="Calibri" panose="020F0502020204030204" pitchFamily="34" charset="0"/>
                <a:cs typeface="Calibri" panose="020F0502020204030204" pitchFamily="34" charset="0"/>
              </a:defRPr>
            </a:lvl1pPr>
          </a:lstStyle>
          <a:p>
            <a:pPr lvl="0"/>
            <a:r>
              <a:rPr lang="en-US" dirty="0"/>
              <a:t>(click to edit)  REFERENCES</a:t>
            </a:r>
          </a:p>
        </p:txBody>
      </p:sp>
      <p:sp>
        <p:nvSpPr>
          <p:cNvPr id="28" name="Text Placeholder 3"/>
          <p:cNvSpPr>
            <a:spLocks noGrp="1"/>
          </p:cNvSpPr>
          <p:nvPr>
            <p:ph type="body" sz="quarter" idx="28" hasCustomPrompt="1"/>
          </p:nvPr>
        </p:nvSpPr>
        <p:spPr>
          <a:xfrm>
            <a:off x="21946040" y="7749541"/>
            <a:ext cx="6701366" cy="493538"/>
          </a:xfrm>
          <a:prstGeom prst="rect">
            <a:avLst/>
          </a:prstGeom>
        </p:spPr>
        <p:txBody>
          <a:bodyPr wrap="square" lIns="130622" tIns="130622" rIns="130622" bIns="130622">
            <a:spAutoFit/>
          </a:bodyPr>
          <a:lstStyle>
            <a:lvl1pPr marL="0" indent="0">
              <a:buNone/>
              <a:defRPr sz="1493">
                <a:solidFill>
                  <a:schemeClr val="tx1"/>
                </a:solidFill>
                <a:latin typeface="Calibri" panose="020F0502020204030204" pitchFamily="34" charset="0"/>
                <a:cs typeface="Calibri" panose="020F0502020204030204" pitchFamily="34" charset="0"/>
              </a:defRPr>
            </a:lvl1pPr>
            <a:lvl2pPr marL="905674" indent="-348336">
              <a:defRPr sz="1493">
                <a:latin typeface="Trebuchet MS" pitchFamily="34" charset="0"/>
              </a:defRPr>
            </a:lvl2pPr>
            <a:lvl3pPr marL="1254010" indent="-348336">
              <a:defRPr sz="1493">
                <a:latin typeface="Trebuchet MS" pitchFamily="34" charset="0"/>
              </a:defRPr>
            </a:lvl3pPr>
            <a:lvl4pPr marL="1637181" indent="-383170">
              <a:defRPr sz="1493">
                <a:latin typeface="Trebuchet MS" pitchFamily="34" charset="0"/>
              </a:defRPr>
            </a:lvl4pPr>
            <a:lvl5pPr marL="1915850" indent="-278669">
              <a:defRPr sz="1493">
                <a:latin typeface="Trebuchet MS" pitchFamily="34" charset="0"/>
              </a:defRPr>
            </a:lvl5pPr>
          </a:lstStyle>
          <a:p>
            <a:pPr lvl="0"/>
            <a:r>
              <a:rPr lang="en-US" dirty="0"/>
              <a:t>Type in or paste your text here</a:t>
            </a:r>
          </a:p>
        </p:txBody>
      </p:sp>
      <p:sp>
        <p:nvSpPr>
          <p:cNvPr id="29" name="Text Placeholder 5"/>
          <p:cNvSpPr>
            <a:spLocks noGrp="1"/>
          </p:cNvSpPr>
          <p:nvPr>
            <p:ph type="body" sz="quarter" idx="29" hasCustomPrompt="1"/>
          </p:nvPr>
        </p:nvSpPr>
        <p:spPr>
          <a:xfrm>
            <a:off x="21947716" y="12991488"/>
            <a:ext cx="6698012" cy="450228"/>
          </a:xfrm>
          <a:prstGeom prst="rect">
            <a:avLst/>
          </a:prstGeom>
          <a:noFill/>
        </p:spPr>
        <p:txBody>
          <a:bodyPr wrap="square" lIns="52249" tIns="52249" rIns="52249" bIns="52249" anchor="ctr" anchorCtr="0">
            <a:spAutoFit/>
          </a:bodyPr>
          <a:lstStyle>
            <a:lvl1pPr marL="0" indent="0" algn="ctr">
              <a:buNone/>
              <a:defRPr sz="2240" b="1" u="sng" baseline="0">
                <a:solidFill>
                  <a:schemeClr val="accent1">
                    <a:lumMod val="50000"/>
                  </a:schemeClr>
                </a:solidFill>
                <a:latin typeface="Calibri" panose="020F0502020204030204" pitchFamily="34" charset="0"/>
                <a:cs typeface="Calibri" panose="020F0502020204030204" pitchFamily="34" charset="0"/>
              </a:defRPr>
            </a:lvl1pPr>
          </a:lstStyle>
          <a:p>
            <a:pPr lvl="0"/>
            <a:r>
              <a:rPr lang="en-US" dirty="0"/>
              <a:t>(click to edit)  ACKNOWLEDGEMENTS  or  CONTACT</a:t>
            </a:r>
          </a:p>
        </p:txBody>
      </p:sp>
      <p:sp>
        <p:nvSpPr>
          <p:cNvPr id="30" name="Text Placeholder 3"/>
          <p:cNvSpPr>
            <a:spLocks noGrp="1"/>
          </p:cNvSpPr>
          <p:nvPr>
            <p:ph type="body" sz="quarter" idx="30" hasCustomPrompt="1"/>
          </p:nvPr>
        </p:nvSpPr>
        <p:spPr>
          <a:xfrm>
            <a:off x="21946040" y="13432553"/>
            <a:ext cx="6701366" cy="493538"/>
          </a:xfrm>
          <a:prstGeom prst="rect">
            <a:avLst/>
          </a:prstGeom>
        </p:spPr>
        <p:txBody>
          <a:bodyPr wrap="square" lIns="130622" tIns="130622" rIns="130622" bIns="130622">
            <a:spAutoFit/>
          </a:bodyPr>
          <a:lstStyle>
            <a:lvl1pPr marL="0" indent="0">
              <a:buNone/>
              <a:defRPr sz="1493">
                <a:solidFill>
                  <a:schemeClr val="tx1"/>
                </a:solidFill>
                <a:latin typeface="Calibri" panose="020F0502020204030204" pitchFamily="34" charset="0"/>
                <a:cs typeface="Calibri" panose="020F0502020204030204" pitchFamily="34" charset="0"/>
              </a:defRPr>
            </a:lvl1pPr>
            <a:lvl2pPr marL="905674" indent="-348336">
              <a:defRPr sz="1493">
                <a:latin typeface="Trebuchet MS" pitchFamily="34" charset="0"/>
              </a:defRPr>
            </a:lvl2pPr>
            <a:lvl3pPr marL="1254010" indent="-348336">
              <a:defRPr sz="1493">
                <a:latin typeface="Trebuchet MS" pitchFamily="34" charset="0"/>
              </a:defRPr>
            </a:lvl3pPr>
            <a:lvl4pPr marL="1637181" indent="-383170">
              <a:defRPr sz="1493">
                <a:latin typeface="Trebuchet MS" pitchFamily="34" charset="0"/>
              </a:defRPr>
            </a:lvl4pPr>
            <a:lvl5pPr marL="1915850" indent="-278669">
              <a:defRPr sz="1493">
                <a:latin typeface="Trebuchet MS" pitchFamily="34" charset="0"/>
              </a:defRPr>
            </a:lvl5pPr>
          </a:lstStyle>
          <a:p>
            <a:pPr lvl="0"/>
            <a:r>
              <a:rPr lang="en-US" dirty="0"/>
              <a:t>Type in or paste your text here</a:t>
            </a:r>
          </a:p>
        </p:txBody>
      </p:sp>
      <p:sp>
        <p:nvSpPr>
          <p:cNvPr id="60" name="Text Placeholder 3"/>
          <p:cNvSpPr>
            <a:spLocks noGrp="1"/>
          </p:cNvSpPr>
          <p:nvPr>
            <p:ph type="body" sz="quarter" idx="96" hasCustomPrompt="1"/>
          </p:nvPr>
        </p:nvSpPr>
        <p:spPr>
          <a:xfrm>
            <a:off x="602790" y="7699296"/>
            <a:ext cx="6704542" cy="493538"/>
          </a:xfrm>
          <a:prstGeom prst="rect">
            <a:avLst/>
          </a:prstGeom>
        </p:spPr>
        <p:txBody>
          <a:bodyPr wrap="square" lIns="130622" tIns="130622" rIns="130622" bIns="130622">
            <a:spAutoFit/>
          </a:bodyPr>
          <a:lstStyle>
            <a:lvl1pPr marL="0" indent="0">
              <a:buNone/>
              <a:defRPr sz="1493">
                <a:solidFill>
                  <a:schemeClr val="tx1"/>
                </a:solidFill>
                <a:latin typeface="Calibri" panose="020F0502020204030204" pitchFamily="34" charset="0"/>
                <a:cs typeface="Calibri" panose="020F0502020204030204" pitchFamily="34" charset="0"/>
              </a:defRPr>
            </a:lvl1pPr>
            <a:lvl2pPr marL="905674" indent="-348336">
              <a:defRPr sz="1493">
                <a:latin typeface="Trebuchet MS" pitchFamily="34" charset="0"/>
              </a:defRPr>
            </a:lvl2pPr>
            <a:lvl3pPr marL="1254010" indent="-348336">
              <a:defRPr sz="1493">
                <a:latin typeface="Trebuchet MS" pitchFamily="34" charset="0"/>
              </a:defRPr>
            </a:lvl3pPr>
            <a:lvl4pPr marL="1637181" indent="-383170">
              <a:defRPr sz="1493">
                <a:latin typeface="Trebuchet MS" pitchFamily="34" charset="0"/>
              </a:defRPr>
            </a:lvl4pPr>
            <a:lvl5pPr marL="1915850" indent="-278669">
              <a:defRPr sz="1493">
                <a:latin typeface="Trebuchet MS" pitchFamily="34" charset="0"/>
              </a:defRPr>
            </a:lvl5pPr>
          </a:lstStyle>
          <a:p>
            <a:pPr lvl="0"/>
            <a:r>
              <a:rPr lang="en-US" dirty="0"/>
              <a:t>Type in or paste your text here</a:t>
            </a:r>
          </a:p>
        </p:txBody>
      </p:sp>
      <p:sp>
        <p:nvSpPr>
          <p:cNvPr id="19" name="Text Placeholder 76">
            <a:extLst>
              <a:ext uri="{FF2B5EF4-FFF2-40B4-BE49-F238E27FC236}">
                <a16:creationId xmlns:a16="http://schemas.microsoft.com/office/drawing/2014/main" id="{8F58CF05-58FD-F842-88AB-51099F130F93}"/>
              </a:ext>
            </a:extLst>
          </p:cNvPr>
          <p:cNvSpPr>
            <a:spLocks noGrp="1"/>
          </p:cNvSpPr>
          <p:nvPr>
            <p:ph type="body" sz="quarter" idx="150" hasCustomPrompt="1"/>
          </p:nvPr>
        </p:nvSpPr>
        <p:spPr>
          <a:xfrm>
            <a:off x="3906520" y="1078170"/>
            <a:ext cx="21447761" cy="598230"/>
          </a:xfrm>
          <a:prstGeom prst="rect">
            <a:avLst/>
          </a:prstGeom>
        </p:spPr>
        <p:txBody>
          <a:bodyPr>
            <a:normAutofit/>
          </a:bodyPr>
          <a:lstStyle>
            <a:lvl1pPr marL="0" indent="0" algn="ctr">
              <a:buFontTx/>
              <a:buNone/>
              <a:defRPr sz="3413">
                <a:solidFill>
                  <a:schemeClr val="bg1"/>
                </a:solidFill>
                <a:latin typeface="Calibri" panose="020F0502020204030204" pitchFamily="34" charset="0"/>
                <a:cs typeface="Calibri" panose="020F0502020204030204" pitchFamily="34" charset="0"/>
              </a:defRPr>
            </a:lvl1pPr>
            <a:lvl2pPr>
              <a:buFontTx/>
              <a:buNone/>
              <a:defRPr sz="7680"/>
            </a:lvl2pPr>
            <a:lvl3pPr>
              <a:buFontTx/>
              <a:buNone/>
              <a:defRPr sz="7680"/>
            </a:lvl3pPr>
            <a:lvl4pPr>
              <a:buFontTx/>
              <a:buNone/>
              <a:defRPr sz="7680"/>
            </a:lvl4pPr>
            <a:lvl5pPr>
              <a:buFontTx/>
              <a:buNone/>
              <a:defRPr sz="7680"/>
            </a:lvl5pPr>
          </a:lstStyle>
          <a:p>
            <a:pPr lvl="0"/>
            <a:r>
              <a:rPr lang="en-US" dirty="0"/>
              <a:t>Click here to add authors</a:t>
            </a:r>
          </a:p>
        </p:txBody>
      </p:sp>
      <p:sp>
        <p:nvSpPr>
          <p:cNvPr id="31" name="Text Placeholder 76">
            <a:extLst>
              <a:ext uri="{FF2B5EF4-FFF2-40B4-BE49-F238E27FC236}">
                <a16:creationId xmlns:a16="http://schemas.microsoft.com/office/drawing/2014/main" id="{6C58C4AE-C2F1-C54D-9224-55C0A51ED153}"/>
              </a:ext>
            </a:extLst>
          </p:cNvPr>
          <p:cNvSpPr>
            <a:spLocks noGrp="1"/>
          </p:cNvSpPr>
          <p:nvPr>
            <p:ph type="body" sz="quarter" idx="184" hasCustomPrompt="1"/>
          </p:nvPr>
        </p:nvSpPr>
        <p:spPr>
          <a:xfrm>
            <a:off x="3906520" y="1676400"/>
            <a:ext cx="21447761" cy="634555"/>
          </a:xfrm>
          <a:prstGeom prst="rect">
            <a:avLst/>
          </a:prstGeom>
        </p:spPr>
        <p:txBody>
          <a:bodyPr>
            <a:normAutofit/>
          </a:bodyPr>
          <a:lstStyle>
            <a:lvl1pPr marL="0" indent="0" algn="ctr">
              <a:buFontTx/>
              <a:buNone/>
              <a:defRPr sz="2560">
                <a:solidFill>
                  <a:schemeClr val="bg1"/>
                </a:solidFill>
                <a:latin typeface="Calibri" panose="020F0502020204030204" pitchFamily="34" charset="0"/>
                <a:cs typeface="Calibri" panose="020F0502020204030204" pitchFamily="34" charset="0"/>
              </a:defRPr>
            </a:lvl1pPr>
            <a:lvl2pPr>
              <a:buFontTx/>
              <a:buNone/>
              <a:defRPr sz="7680"/>
            </a:lvl2pPr>
            <a:lvl3pPr>
              <a:buFontTx/>
              <a:buNone/>
              <a:defRPr sz="7680"/>
            </a:lvl3pPr>
            <a:lvl4pPr>
              <a:buFontTx/>
              <a:buNone/>
              <a:defRPr sz="7680"/>
            </a:lvl4pPr>
            <a:lvl5pPr>
              <a:buFontTx/>
              <a:buNone/>
              <a:defRPr sz="7680"/>
            </a:lvl5pPr>
          </a:lstStyle>
          <a:p>
            <a:pPr lvl="0"/>
            <a:r>
              <a:rPr lang="en-US" dirty="0"/>
              <a:t>Click here to add affiliations</a:t>
            </a:r>
          </a:p>
        </p:txBody>
      </p:sp>
      <p:sp>
        <p:nvSpPr>
          <p:cNvPr id="32" name="Text Placeholder 76">
            <a:extLst>
              <a:ext uri="{FF2B5EF4-FFF2-40B4-BE49-F238E27FC236}">
                <a16:creationId xmlns:a16="http://schemas.microsoft.com/office/drawing/2014/main" id="{6C3E1DDD-251F-C34B-807A-F553784DAC08}"/>
              </a:ext>
            </a:extLst>
          </p:cNvPr>
          <p:cNvSpPr>
            <a:spLocks noGrp="1"/>
          </p:cNvSpPr>
          <p:nvPr>
            <p:ph type="body" sz="quarter" idx="185" hasCustomPrompt="1"/>
          </p:nvPr>
        </p:nvSpPr>
        <p:spPr>
          <a:xfrm>
            <a:off x="3906520" y="232386"/>
            <a:ext cx="21447761" cy="834414"/>
          </a:xfrm>
          <a:prstGeom prst="rect">
            <a:avLst/>
          </a:prstGeom>
        </p:spPr>
        <p:txBody>
          <a:bodyPr>
            <a:normAutofit/>
          </a:bodyPr>
          <a:lstStyle>
            <a:lvl1pPr marL="0" indent="0" algn="ctr">
              <a:buFontTx/>
              <a:buNone/>
              <a:defRPr sz="4693" b="1">
                <a:solidFill>
                  <a:schemeClr val="bg1"/>
                </a:solidFill>
                <a:latin typeface="Calibri" panose="020F0502020204030204" pitchFamily="34" charset="0"/>
                <a:cs typeface="Calibri" panose="020F0502020204030204" pitchFamily="34" charset="0"/>
              </a:defRPr>
            </a:lvl1pPr>
            <a:lvl2pPr>
              <a:buFontTx/>
              <a:buNone/>
              <a:defRPr sz="7680"/>
            </a:lvl2pPr>
            <a:lvl3pPr>
              <a:buFontTx/>
              <a:buNone/>
              <a:defRPr sz="7680"/>
            </a:lvl3pPr>
            <a:lvl4pPr>
              <a:buFontTx/>
              <a:buNone/>
              <a:defRPr sz="7680"/>
            </a:lvl4pPr>
            <a:lvl5pPr>
              <a:buFontTx/>
              <a:buNone/>
              <a:defRPr sz="7680"/>
            </a:lvl5pPr>
          </a:lstStyle>
          <a:p>
            <a:pPr lvl="0"/>
            <a:r>
              <a:rPr lang="en-US" dirty="0"/>
              <a:t>Click here to add title</a:t>
            </a:r>
          </a:p>
        </p:txBody>
      </p:sp>
    </p:spTree>
    <p:extLst>
      <p:ext uri="{BB962C8B-B14F-4D97-AF65-F5344CB8AC3E}">
        <p14:creationId xmlns:p14="http://schemas.microsoft.com/office/powerpoint/2010/main" val="42362759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Without guides - 3 columns">
    <p:spTree>
      <p:nvGrpSpPr>
        <p:cNvPr id="1" name=""/>
        <p:cNvGrpSpPr/>
        <p:nvPr/>
      </p:nvGrpSpPr>
      <p:grpSpPr>
        <a:xfrm>
          <a:off x="0" y="0"/>
          <a:ext cx="0" cy="0"/>
          <a:chOff x="0" y="0"/>
          <a:chExt cx="0" cy="0"/>
        </a:xfrm>
      </p:grpSpPr>
      <p:sp>
        <p:nvSpPr>
          <p:cNvPr id="4" name="Text Placeholder 3"/>
          <p:cNvSpPr>
            <a:spLocks noGrp="1"/>
          </p:cNvSpPr>
          <p:nvPr>
            <p:ph type="body" sz="quarter" idx="10" hasCustomPrompt="1"/>
          </p:nvPr>
        </p:nvSpPr>
        <p:spPr>
          <a:xfrm>
            <a:off x="606195" y="3301699"/>
            <a:ext cx="6704542" cy="493538"/>
          </a:xfrm>
          <a:prstGeom prst="rect">
            <a:avLst/>
          </a:prstGeom>
        </p:spPr>
        <p:txBody>
          <a:bodyPr wrap="square" lIns="130622" tIns="130622" rIns="130622" bIns="130622">
            <a:spAutoFit/>
          </a:bodyPr>
          <a:lstStyle>
            <a:lvl1pPr marL="0" indent="0">
              <a:buNone/>
              <a:defRPr sz="1493">
                <a:solidFill>
                  <a:schemeClr val="tx1"/>
                </a:solidFill>
                <a:latin typeface="Calibri" panose="020F0502020204030204" pitchFamily="34" charset="0"/>
                <a:cs typeface="Calibri" panose="020F0502020204030204" pitchFamily="34" charset="0"/>
              </a:defRPr>
            </a:lvl1pPr>
            <a:lvl2pPr marL="905674" indent="-348336">
              <a:defRPr sz="1493">
                <a:latin typeface="Trebuchet MS" pitchFamily="34" charset="0"/>
              </a:defRPr>
            </a:lvl2pPr>
            <a:lvl3pPr marL="1254010" indent="-348336">
              <a:defRPr sz="1493">
                <a:latin typeface="Trebuchet MS" pitchFamily="34" charset="0"/>
              </a:defRPr>
            </a:lvl3pPr>
            <a:lvl4pPr marL="1637181" indent="-383170">
              <a:defRPr sz="1493">
                <a:latin typeface="Trebuchet MS" pitchFamily="34" charset="0"/>
              </a:defRPr>
            </a:lvl4pPr>
            <a:lvl5pPr marL="1915850" indent="-278669">
              <a:defRPr sz="1493">
                <a:latin typeface="Trebuchet MS" pitchFamily="34" charset="0"/>
              </a:defRPr>
            </a:lvl5pPr>
          </a:lstStyle>
          <a:p>
            <a:pPr lvl="0"/>
            <a:r>
              <a:rPr lang="en-US" dirty="0"/>
              <a:t>Enter your text here</a:t>
            </a:r>
          </a:p>
        </p:txBody>
      </p:sp>
      <p:sp>
        <p:nvSpPr>
          <p:cNvPr id="6" name="Text Placeholder 5"/>
          <p:cNvSpPr>
            <a:spLocks noGrp="1"/>
          </p:cNvSpPr>
          <p:nvPr>
            <p:ph type="body" sz="quarter" idx="11" hasCustomPrompt="1"/>
          </p:nvPr>
        </p:nvSpPr>
        <p:spPr>
          <a:xfrm>
            <a:off x="608842" y="2860634"/>
            <a:ext cx="6699250" cy="450228"/>
          </a:xfrm>
          <a:prstGeom prst="rect">
            <a:avLst/>
          </a:prstGeom>
          <a:noFill/>
        </p:spPr>
        <p:txBody>
          <a:bodyPr lIns="52249" tIns="52249" rIns="52249" bIns="52249" anchor="ctr" anchorCtr="0">
            <a:spAutoFit/>
          </a:bodyPr>
          <a:lstStyle>
            <a:lvl1pPr marL="0" indent="0" algn="ctr">
              <a:buNone/>
              <a:defRPr sz="2240" b="1" u="sng" baseline="0">
                <a:solidFill>
                  <a:schemeClr val="accent1">
                    <a:lumMod val="50000"/>
                  </a:schemeClr>
                </a:solidFill>
                <a:latin typeface="Calibri" panose="020F0502020204030204" pitchFamily="34" charset="0"/>
                <a:cs typeface="Calibri" panose="020F0502020204030204" pitchFamily="34" charset="0"/>
              </a:defRPr>
            </a:lvl1pPr>
          </a:lstStyle>
          <a:p>
            <a:pPr lvl="0"/>
            <a:r>
              <a:rPr lang="en-US" dirty="0"/>
              <a:t>(click to add) INTRODUCTION or ABSTRACT</a:t>
            </a:r>
          </a:p>
        </p:txBody>
      </p:sp>
      <p:sp>
        <p:nvSpPr>
          <p:cNvPr id="19" name="Text Placeholder 3"/>
          <p:cNvSpPr>
            <a:spLocks noGrp="1"/>
          </p:cNvSpPr>
          <p:nvPr>
            <p:ph type="body" sz="quarter" idx="19" hasCustomPrompt="1"/>
          </p:nvPr>
        </p:nvSpPr>
        <p:spPr>
          <a:xfrm>
            <a:off x="605666" y="7540815"/>
            <a:ext cx="6705600" cy="493538"/>
          </a:xfrm>
          <a:prstGeom prst="rect">
            <a:avLst/>
          </a:prstGeom>
        </p:spPr>
        <p:txBody>
          <a:bodyPr wrap="square" lIns="130622" tIns="130622" rIns="130622" bIns="130622">
            <a:spAutoFit/>
          </a:bodyPr>
          <a:lstStyle>
            <a:lvl1pPr marL="0" indent="0">
              <a:buNone/>
              <a:defRPr sz="1493">
                <a:solidFill>
                  <a:schemeClr val="tx1"/>
                </a:solidFill>
                <a:latin typeface="Calibri" panose="020F0502020204030204" pitchFamily="34" charset="0"/>
                <a:cs typeface="Calibri" panose="020F0502020204030204" pitchFamily="34" charset="0"/>
              </a:defRPr>
            </a:lvl1pPr>
            <a:lvl2pPr marL="905674" indent="-348336">
              <a:defRPr sz="1493">
                <a:latin typeface="Trebuchet MS" pitchFamily="34" charset="0"/>
              </a:defRPr>
            </a:lvl2pPr>
            <a:lvl3pPr marL="1254010" indent="-348336">
              <a:defRPr sz="1493">
                <a:latin typeface="Trebuchet MS" pitchFamily="34" charset="0"/>
              </a:defRPr>
            </a:lvl3pPr>
            <a:lvl4pPr marL="1637181" indent="-383170">
              <a:defRPr sz="1493">
                <a:latin typeface="Trebuchet MS" pitchFamily="34" charset="0"/>
              </a:defRPr>
            </a:lvl4pPr>
            <a:lvl5pPr marL="1915850" indent="-278669">
              <a:defRPr sz="1493">
                <a:latin typeface="Trebuchet MS" pitchFamily="34" charset="0"/>
              </a:defRPr>
            </a:lvl5pPr>
          </a:lstStyle>
          <a:p>
            <a:pPr lvl="0"/>
            <a:r>
              <a:rPr lang="en-US" dirty="0"/>
              <a:t>Enter your text here</a:t>
            </a:r>
          </a:p>
        </p:txBody>
      </p:sp>
      <p:sp>
        <p:nvSpPr>
          <p:cNvPr id="20" name="Text Placeholder 5"/>
          <p:cNvSpPr>
            <a:spLocks noGrp="1"/>
          </p:cNvSpPr>
          <p:nvPr>
            <p:ph type="body" sz="quarter" idx="20" hasCustomPrompt="1"/>
          </p:nvPr>
        </p:nvSpPr>
        <p:spPr>
          <a:xfrm>
            <a:off x="608313" y="7095484"/>
            <a:ext cx="6700308" cy="450228"/>
          </a:xfrm>
          <a:prstGeom prst="rect">
            <a:avLst/>
          </a:prstGeom>
          <a:noFill/>
        </p:spPr>
        <p:txBody>
          <a:bodyPr wrap="square" lIns="52249" tIns="52249" rIns="52249" bIns="52249" anchor="ctr" anchorCtr="0">
            <a:spAutoFit/>
          </a:bodyPr>
          <a:lstStyle>
            <a:lvl1pPr marL="0" indent="0" algn="ctr">
              <a:buNone/>
              <a:defRPr sz="2240" b="1" u="sng" baseline="0">
                <a:solidFill>
                  <a:schemeClr val="accent1">
                    <a:lumMod val="50000"/>
                  </a:schemeClr>
                </a:solidFill>
                <a:latin typeface="Calibri" panose="020F0502020204030204" pitchFamily="34" charset="0"/>
                <a:cs typeface="Calibri" panose="020F0502020204030204" pitchFamily="34" charset="0"/>
              </a:defRPr>
            </a:lvl1pPr>
          </a:lstStyle>
          <a:p>
            <a:pPr lvl="0"/>
            <a:r>
              <a:rPr lang="en-US" dirty="0"/>
              <a:t>(click to add)  OBJECTIVES</a:t>
            </a:r>
          </a:p>
        </p:txBody>
      </p:sp>
      <p:sp>
        <p:nvSpPr>
          <p:cNvPr id="21" name="Text Placeholder 3"/>
          <p:cNvSpPr>
            <a:spLocks noGrp="1"/>
          </p:cNvSpPr>
          <p:nvPr>
            <p:ph type="body" sz="quarter" idx="21" hasCustomPrompt="1"/>
          </p:nvPr>
        </p:nvSpPr>
        <p:spPr>
          <a:xfrm>
            <a:off x="7724776" y="3318050"/>
            <a:ext cx="13813365" cy="493538"/>
          </a:xfrm>
          <a:prstGeom prst="rect">
            <a:avLst/>
          </a:prstGeom>
        </p:spPr>
        <p:txBody>
          <a:bodyPr wrap="square" lIns="130622" tIns="130622" rIns="130622" bIns="130622">
            <a:spAutoFit/>
          </a:bodyPr>
          <a:lstStyle>
            <a:lvl1pPr marL="0" indent="0">
              <a:buNone/>
              <a:defRPr sz="1493">
                <a:solidFill>
                  <a:schemeClr val="tx1"/>
                </a:solidFill>
                <a:latin typeface="Calibri" panose="020F0502020204030204" pitchFamily="34" charset="0"/>
                <a:cs typeface="Calibri" panose="020F0502020204030204" pitchFamily="34" charset="0"/>
              </a:defRPr>
            </a:lvl1pPr>
            <a:lvl2pPr marL="905674" indent="-348336">
              <a:defRPr sz="1493">
                <a:latin typeface="Trebuchet MS" pitchFamily="34" charset="0"/>
              </a:defRPr>
            </a:lvl2pPr>
            <a:lvl3pPr marL="1254010" indent="-348336">
              <a:defRPr sz="1493">
                <a:latin typeface="Trebuchet MS" pitchFamily="34" charset="0"/>
              </a:defRPr>
            </a:lvl3pPr>
            <a:lvl4pPr marL="1637181" indent="-383170">
              <a:defRPr sz="1493">
                <a:latin typeface="Trebuchet MS" pitchFamily="34" charset="0"/>
              </a:defRPr>
            </a:lvl4pPr>
            <a:lvl5pPr marL="1915850" indent="-278669">
              <a:defRPr sz="1493">
                <a:latin typeface="Trebuchet MS" pitchFamily="34" charset="0"/>
              </a:defRPr>
            </a:lvl5pPr>
          </a:lstStyle>
          <a:p>
            <a:pPr lvl="0"/>
            <a:r>
              <a:rPr lang="en-US" dirty="0"/>
              <a:t>Enter your text here</a:t>
            </a:r>
          </a:p>
        </p:txBody>
      </p:sp>
      <p:sp>
        <p:nvSpPr>
          <p:cNvPr id="22" name="Text Placeholder 5"/>
          <p:cNvSpPr>
            <a:spLocks noGrp="1"/>
          </p:cNvSpPr>
          <p:nvPr>
            <p:ph type="body" sz="quarter" idx="22" hasCustomPrompt="1"/>
          </p:nvPr>
        </p:nvSpPr>
        <p:spPr>
          <a:xfrm>
            <a:off x="7724776" y="2860634"/>
            <a:ext cx="13813366" cy="450228"/>
          </a:xfrm>
          <a:prstGeom prst="rect">
            <a:avLst/>
          </a:prstGeom>
          <a:noFill/>
        </p:spPr>
        <p:txBody>
          <a:bodyPr wrap="square" lIns="52249" tIns="52249" rIns="52249" bIns="52249" anchor="ctr" anchorCtr="0">
            <a:spAutoFit/>
          </a:bodyPr>
          <a:lstStyle>
            <a:lvl1pPr marL="0" indent="0" algn="ctr">
              <a:buNone/>
              <a:defRPr sz="2240" b="1" u="sng" baseline="0">
                <a:solidFill>
                  <a:schemeClr val="accent1">
                    <a:lumMod val="50000"/>
                  </a:schemeClr>
                </a:solidFill>
                <a:latin typeface="Calibri" panose="020F0502020204030204" pitchFamily="34" charset="0"/>
                <a:cs typeface="Calibri" panose="020F0502020204030204" pitchFamily="34" charset="0"/>
              </a:defRPr>
            </a:lvl1pPr>
          </a:lstStyle>
          <a:p>
            <a:pPr lvl="0"/>
            <a:r>
              <a:rPr lang="en-US" dirty="0"/>
              <a:t>(header)  MATERIALS &amp; METHODS</a:t>
            </a:r>
          </a:p>
        </p:txBody>
      </p:sp>
      <p:sp>
        <p:nvSpPr>
          <p:cNvPr id="23" name="Text Placeholder 3"/>
          <p:cNvSpPr>
            <a:spLocks noGrp="1"/>
          </p:cNvSpPr>
          <p:nvPr>
            <p:ph type="body" sz="quarter" idx="23" hasCustomPrompt="1"/>
          </p:nvPr>
        </p:nvSpPr>
        <p:spPr>
          <a:xfrm>
            <a:off x="7724776" y="10987985"/>
            <a:ext cx="13813366" cy="493538"/>
          </a:xfrm>
          <a:prstGeom prst="rect">
            <a:avLst/>
          </a:prstGeom>
        </p:spPr>
        <p:txBody>
          <a:bodyPr wrap="square" lIns="130622" tIns="130622" rIns="130622" bIns="130622">
            <a:spAutoFit/>
          </a:bodyPr>
          <a:lstStyle>
            <a:lvl1pPr marL="0" indent="0">
              <a:buNone/>
              <a:defRPr sz="1493">
                <a:solidFill>
                  <a:schemeClr val="tx1"/>
                </a:solidFill>
                <a:latin typeface="Calibri" panose="020F0502020204030204" pitchFamily="34" charset="0"/>
                <a:cs typeface="Calibri" panose="020F0502020204030204" pitchFamily="34" charset="0"/>
              </a:defRPr>
            </a:lvl1pPr>
            <a:lvl2pPr marL="905674" indent="-348336">
              <a:defRPr sz="1493">
                <a:latin typeface="Trebuchet MS" pitchFamily="34" charset="0"/>
              </a:defRPr>
            </a:lvl2pPr>
            <a:lvl3pPr marL="1254010" indent="-348336">
              <a:defRPr sz="1493">
                <a:latin typeface="Trebuchet MS" pitchFamily="34" charset="0"/>
              </a:defRPr>
            </a:lvl3pPr>
            <a:lvl4pPr marL="1637181" indent="-383170">
              <a:defRPr sz="1493">
                <a:latin typeface="Trebuchet MS" pitchFamily="34" charset="0"/>
              </a:defRPr>
            </a:lvl4pPr>
            <a:lvl5pPr marL="1915850" indent="-278669">
              <a:defRPr sz="1493">
                <a:latin typeface="Trebuchet MS" pitchFamily="34" charset="0"/>
              </a:defRPr>
            </a:lvl5pPr>
          </a:lstStyle>
          <a:p>
            <a:pPr lvl="0"/>
            <a:r>
              <a:rPr lang="en-US" dirty="0"/>
              <a:t>Enter your text here</a:t>
            </a:r>
          </a:p>
        </p:txBody>
      </p:sp>
      <p:sp>
        <p:nvSpPr>
          <p:cNvPr id="24" name="Text Placeholder 5"/>
          <p:cNvSpPr>
            <a:spLocks noGrp="1"/>
          </p:cNvSpPr>
          <p:nvPr>
            <p:ph type="body" sz="quarter" idx="24" hasCustomPrompt="1"/>
          </p:nvPr>
        </p:nvSpPr>
        <p:spPr>
          <a:xfrm>
            <a:off x="7724776" y="10526600"/>
            <a:ext cx="13813366" cy="450228"/>
          </a:xfrm>
          <a:prstGeom prst="rect">
            <a:avLst/>
          </a:prstGeom>
          <a:noFill/>
        </p:spPr>
        <p:txBody>
          <a:bodyPr wrap="square" lIns="52249" tIns="52249" rIns="52249" bIns="52249" anchor="ctr" anchorCtr="0">
            <a:spAutoFit/>
          </a:bodyPr>
          <a:lstStyle>
            <a:lvl1pPr marL="0" indent="0" algn="ctr">
              <a:buNone/>
              <a:defRPr sz="2240" b="1" u="sng" baseline="0">
                <a:solidFill>
                  <a:schemeClr val="accent1">
                    <a:lumMod val="50000"/>
                  </a:schemeClr>
                </a:solidFill>
                <a:latin typeface="Calibri" panose="020F0502020204030204" pitchFamily="34" charset="0"/>
                <a:cs typeface="Calibri" panose="020F0502020204030204" pitchFamily="34" charset="0"/>
              </a:defRPr>
            </a:lvl1pPr>
          </a:lstStyle>
          <a:p>
            <a:pPr lvl="0"/>
            <a:r>
              <a:rPr lang="en-US" dirty="0"/>
              <a:t>(click to add)  RESULTS</a:t>
            </a:r>
          </a:p>
        </p:txBody>
      </p:sp>
      <p:sp>
        <p:nvSpPr>
          <p:cNvPr id="25" name="Text Placeholder 5"/>
          <p:cNvSpPr>
            <a:spLocks noGrp="1"/>
          </p:cNvSpPr>
          <p:nvPr>
            <p:ph type="body" sz="quarter" idx="25" hasCustomPrompt="1"/>
          </p:nvPr>
        </p:nvSpPr>
        <p:spPr>
          <a:xfrm>
            <a:off x="21973955" y="2860634"/>
            <a:ext cx="6698012" cy="450228"/>
          </a:xfrm>
          <a:prstGeom prst="rect">
            <a:avLst/>
          </a:prstGeom>
          <a:noFill/>
        </p:spPr>
        <p:txBody>
          <a:bodyPr wrap="square" lIns="52249" tIns="52249" rIns="52249" bIns="52249" anchor="ctr" anchorCtr="0">
            <a:spAutoFit/>
          </a:bodyPr>
          <a:lstStyle>
            <a:lvl1pPr marL="0" indent="0" algn="ctr">
              <a:buNone/>
              <a:defRPr sz="2240" b="1" u="sng" baseline="0">
                <a:solidFill>
                  <a:schemeClr val="accent1">
                    <a:lumMod val="50000"/>
                  </a:schemeClr>
                </a:solidFill>
                <a:latin typeface="Calibri" panose="020F0502020204030204" pitchFamily="34" charset="0"/>
                <a:cs typeface="Calibri" panose="020F0502020204030204" pitchFamily="34" charset="0"/>
              </a:defRPr>
            </a:lvl1pPr>
          </a:lstStyle>
          <a:p>
            <a:pPr lvl="0"/>
            <a:r>
              <a:rPr lang="en-US" dirty="0"/>
              <a:t>(click to add)  CONCLUSIONS</a:t>
            </a:r>
          </a:p>
        </p:txBody>
      </p:sp>
      <p:sp>
        <p:nvSpPr>
          <p:cNvPr id="26" name="Text Placeholder 3"/>
          <p:cNvSpPr>
            <a:spLocks noGrp="1"/>
          </p:cNvSpPr>
          <p:nvPr>
            <p:ph type="body" sz="quarter" idx="26" hasCustomPrompt="1"/>
          </p:nvPr>
        </p:nvSpPr>
        <p:spPr>
          <a:xfrm>
            <a:off x="21973955" y="3322019"/>
            <a:ext cx="6698012" cy="493538"/>
          </a:xfrm>
          <a:prstGeom prst="rect">
            <a:avLst/>
          </a:prstGeom>
        </p:spPr>
        <p:txBody>
          <a:bodyPr wrap="square" lIns="130622" tIns="130622" rIns="130622" bIns="130622">
            <a:spAutoFit/>
          </a:bodyPr>
          <a:lstStyle>
            <a:lvl1pPr marL="0" indent="0">
              <a:buNone/>
              <a:defRPr sz="1493">
                <a:solidFill>
                  <a:schemeClr val="tx1"/>
                </a:solidFill>
                <a:latin typeface="Calibri" panose="020F0502020204030204" pitchFamily="34" charset="0"/>
                <a:cs typeface="Calibri" panose="020F0502020204030204" pitchFamily="34" charset="0"/>
              </a:defRPr>
            </a:lvl1pPr>
            <a:lvl2pPr marL="905674" indent="-348336">
              <a:defRPr sz="1493">
                <a:latin typeface="Trebuchet MS" pitchFamily="34" charset="0"/>
              </a:defRPr>
            </a:lvl2pPr>
            <a:lvl3pPr marL="1254010" indent="-348336">
              <a:defRPr sz="1493">
                <a:latin typeface="Trebuchet MS" pitchFamily="34" charset="0"/>
              </a:defRPr>
            </a:lvl3pPr>
            <a:lvl4pPr marL="1637181" indent="-383170">
              <a:defRPr sz="1493">
                <a:latin typeface="Trebuchet MS" pitchFamily="34" charset="0"/>
              </a:defRPr>
            </a:lvl4pPr>
            <a:lvl5pPr marL="1915850" indent="-278669">
              <a:defRPr sz="1493">
                <a:latin typeface="Trebuchet MS" pitchFamily="34" charset="0"/>
              </a:defRPr>
            </a:lvl5pPr>
          </a:lstStyle>
          <a:p>
            <a:pPr lvl="0"/>
            <a:r>
              <a:rPr lang="en-US" dirty="0"/>
              <a:t>Enter your text here</a:t>
            </a:r>
          </a:p>
        </p:txBody>
      </p:sp>
      <p:sp>
        <p:nvSpPr>
          <p:cNvPr id="27" name="Text Placeholder 5"/>
          <p:cNvSpPr>
            <a:spLocks noGrp="1"/>
          </p:cNvSpPr>
          <p:nvPr>
            <p:ph type="body" sz="quarter" idx="27" hasCustomPrompt="1"/>
          </p:nvPr>
        </p:nvSpPr>
        <p:spPr>
          <a:xfrm>
            <a:off x="21973955" y="7125596"/>
            <a:ext cx="6698012" cy="450228"/>
          </a:xfrm>
          <a:prstGeom prst="rect">
            <a:avLst/>
          </a:prstGeom>
          <a:noFill/>
        </p:spPr>
        <p:txBody>
          <a:bodyPr wrap="square" lIns="52249" tIns="52249" rIns="52249" bIns="52249" anchor="ctr" anchorCtr="0">
            <a:spAutoFit/>
          </a:bodyPr>
          <a:lstStyle>
            <a:lvl1pPr marL="0" indent="0" algn="ctr">
              <a:buNone/>
              <a:defRPr sz="2240" b="1" u="sng" baseline="0">
                <a:solidFill>
                  <a:schemeClr val="accent1">
                    <a:lumMod val="50000"/>
                  </a:schemeClr>
                </a:solidFill>
                <a:latin typeface="Calibri" panose="020F0502020204030204" pitchFamily="34" charset="0"/>
                <a:cs typeface="Calibri" panose="020F0502020204030204" pitchFamily="34" charset="0"/>
              </a:defRPr>
            </a:lvl1pPr>
          </a:lstStyle>
          <a:p>
            <a:pPr lvl="0"/>
            <a:r>
              <a:rPr lang="en-US" dirty="0"/>
              <a:t>(click to add)  REFERENCES</a:t>
            </a:r>
          </a:p>
        </p:txBody>
      </p:sp>
      <p:sp>
        <p:nvSpPr>
          <p:cNvPr id="28" name="Text Placeholder 3"/>
          <p:cNvSpPr>
            <a:spLocks noGrp="1"/>
          </p:cNvSpPr>
          <p:nvPr>
            <p:ph type="body" sz="quarter" idx="28" hasCustomPrompt="1"/>
          </p:nvPr>
        </p:nvSpPr>
        <p:spPr>
          <a:xfrm>
            <a:off x="21972279" y="7586981"/>
            <a:ext cx="6701366" cy="493538"/>
          </a:xfrm>
          <a:prstGeom prst="rect">
            <a:avLst/>
          </a:prstGeom>
        </p:spPr>
        <p:txBody>
          <a:bodyPr wrap="square" lIns="130622" tIns="130622" rIns="130622" bIns="130622">
            <a:spAutoFit/>
          </a:bodyPr>
          <a:lstStyle>
            <a:lvl1pPr marL="0" indent="0">
              <a:buNone/>
              <a:defRPr sz="1493">
                <a:solidFill>
                  <a:schemeClr val="tx1"/>
                </a:solidFill>
                <a:latin typeface="Calibri" panose="020F0502020204030204" pitchFamily="34" charset="0"/>
                <a:cs typeface="Calibri" panose="020F0502020204030204" pitchFamily="34" charset="0"/>
              </a:defRPr>
            </a:lvl1pPr>
            <a:lvl2pPr marL="905674" indent="-348336">
              <a:defRPr sz="1493">
                <a:latin typeface="Trebuchet MS" pitchFamily="34" charset="0"/>
              </a:defRPr>
            </a:lvl2pPr>
            <a:lvl3pPr marL="1254010" indent="-348336">
              <a:defRPr sz="1493">
                <a:latin typeface="Trebuchet MS" pitchFamily="34" charset="0"/>
              </a:defRPr>
            </a:lvl3pPr>
            <a:lvl4pPr marL="1637181" indent="-383170">
              <a:defRPr sz="1493">
                <a:latin typeface="Trebuchet MS" pitchFamily="34" charset="0"/>
              </a:defRPr>
            </a:lvl4pPr>
            <a:lvl5pPr marL="1915850" indent="-278669">
              <a:defRPr sz="1493">
                <a:latin typeface="Trebuchet MS" pitchFamily="34" charset="0"/>
              </a:defRPr>
            </a:lvl5pPr>
          </a:lstStyle>
          <a:p>
            <a:pPr lvl="0"/>
            <a:r>
              <a:rPr lang="en-US" dirty="0"/>
              <a:t>Enter your text here</a:t>
            </a:r>
          </a:p>
        </p:txBody>
      </p:sp>
      <p:sp>
        <p:nvSpPr>
          <p:cNvPr id="29" name="Text Placeholder 5"/>
          <p:cNvSpPr>
            <a:spLocks noGrp="1"/>
          </p:cNvSpPr>
          <p:nvPr>
            <p:ph type="body" sz="quarter" idx="29" hasCustomPrompt="1"/>
          </p:nvPr>
        </p:nvSpPr>
        <p:spPr>
          <a:xfrm>
            <a:off x="21973955" y="12828928"/>
            <a:ext cx="6698012" cy="450228"/>
          </a:xfrm>
          <a:prstGeom prst="rect">
            <a:avLst/>
          </a:prstGeom>
          <a:noFill/>
        </p:spPr>
        <p:txBody>
          <a:bodyPr wrap="square" lIns="52249" tIns="52249" rIns="52249" bIns="52249" anchor="ctr" anchorCtr="0">
            <a:spAutoFit/>
          </a:bodyPr>
          <a:lstStyle>
            <a:lvl1pPr marL="0" indent="0" algn="ctr">
              <a:buNone/>
              <a:defRPr sz="2240" b="1" u="sng" baseline="0">
                <a:solidFill>
                  <a:schemeClr val="accent1">
                    <a:lumMod val="50000"/>
                  </a:schemeClr>
                </a:solidFill>
                <a:latin typeface="Calibri" panose="020F0502020204030204" pitchFamily="34" charset="0"/>
                <a:cs typeface="Calibri" panose="020F0502020204030204" pitchFamily="34" charset="0"/>
              </a:defRPr>
            </a:lvl1pPr>
          </a:lstStyle>
          <a:p>
            <a:pPr lvl="0"/>
            <a:r>
              <a:rPr lang="en-US" dirty="0"/>
              <a:t>(click to add)  ACKNOWLEDGEMENTS  or  CONTACT</a:t>
            </a:r>
          </a:p>
        </p:txBody>
      </p:sp>
      <p:sp>
        <p:nvSpPr>
          <p:cNvPr id="30" name="Text Placeholder 3"/>
          <p:cNvSpPr>
            <a:spLocks noGrp="1"/>
          </p:cNvSpPr>
          <p:nvPr>
            <p:ph type="body" sz="quarter" idx="30" hasCustomPrompt="1"/>
          </p:nvPr>
        </p:nvSpPr>
        <p:spPr>
          <a:xfrm>
            <a:off x="21972279" y="13290313"/>
            <a:ext cx="6701366" cy="493538"/>
          </a:xfrm>
          <a:prstGeom prst="rect">
            <a:avLst/>
          </a:prstGeom>
        </p:spPr>
        <p:txBody>
          <a:bodyPr wrap="square" lIns="130622" tIns="130622" rIns="130622" bIns="130622">
            <a:spAutoFit/>
          </a:bodyPr>
          <a:lstStyle>
            <a:lvl1pPr marL="0" indent="0">
              <a:buNone/>
              <a:defRPr sz="1493">
                <a:solidFill>
                  <a:schemeClr val="tx1"/>
                </a:solidFill>
                <a:latin typeface="Calibri" panose="020F0502020204030204" pitchFamily="34" charset="0"/>
                <a:cs typeface="Calibri" panose="020F0502020204030204" pitchFamily="34" charset="0"/>
              </a:defRPr>
            </a:lvl1pPr>
            <a:lvl2pPr marL="905674" indent="-348336">
              <a:defRPr sz="1493">
                <a:latin typeface="Trebuchet MS" pitchFamily="34" charset="0"/>
              </a:defRPr>
            </a:lvl2pPr>
            <a:lvl3pPr marL="1254010" indent="-348336">
              <a:defRPr sz="1493">
                <a:latin typeface="Trebuchet MS" pitchFamily="34" charset="0"/>
              </a:defRPr>
            </a:lvl3pPr>
            <a:lvl4pPr marL="1637181" indent="-383170">
              <a:defRPr sz="1493">
                <a:latin typeface="Trebuchet MS" pitchFamily="34" charset="0"/>
              </a:defRPr>
            </a:lvl4pPr>
            <a:lvl5pPr marL="1915850" indent="-278669">
              <a:defRPr sz="1493">
                <a:latin typeface="Trebuchet MS" pitchFamily="34" charset="0"/>
              </a:defRPr>
            </a:lvl5pPr>
          </a:lstStyle>
          <a:p>
            <a:pPr lvl="0"/>
            <a:r>
              <a:rPr lang="en-US" dirty="0"/>
              <a:t>Enter your text here</a:t>
            </a:r>
          </a:p>
        </p:txBody>
      </p:sp>
      <p:sp>
        <p:nvSpPr>
          <p:cNvPr id="31" name="Text Placeholder 76">
            <a:extLst>
              <a:ext uri="{FF2B5EF4-FFF2-40B4-BE49-F238E27FC236}">
                <a16:creationId xmlns:a16="http://schemas.microsoft.com/office/drawing/2014/main" id="{50AC94B8-C1FC-F64B-A4AC-A6753527AC28}"/>
              </a:ext>
            </a:extLst>
          </p:cNvPr>
          <p:cNvSpPr>
            <a:spLocks noGrp="1"/>
          </p:cNvSpPr>
          <p:nvPr>
            <p:ph type="body" sz="quarter" idx="150" hasCustomPrompt="1"/>
          </p:nvPr>
        </p:nvSpPr>
        <p:spPr>
          <a:xfrm>
            <a:off x="3906520" y="1117926"/>
            <a:ext cx="21447761" cy="598230"/>
          </a:xfrm>
          <a:prstGeom prst="rect">
            <a:avLst/>
          </a:prstGeom>
        </p:spPr>
        <p:txBody>
          <a:bodyPr>
            <a:normAutofit/>
          </a:bodyPr>
          <a:lstStyle>
            <a:lvl1pPr marL="0" indent="0" algn="ctr">
              <a:buFontTx/>
              <a:buNone/>
              <a:defRPr sz="3413">
                <a:solidFill>
                  <a:schemeClr val="bg1"/>
                </a:solidFill>
                <a:latin typeface="Calibri" panose="020F0502020204030204" pitchFamily="34" charset="0"/>
                <a:cs typeface="Calibri" panose="020F0502020204030204" pitchFamily="34" charset="0"/>
              </a:defRPr>
            </a:lvl1pPr>
            <a:lvl2pPr>
              <a:buFontTx/>
              <a:buNone/>
              <a:defRPr sz="7680"/>
            </a:lvl2pPr>
            <a:lvl3pPr>
              <a:buFontTx/>
              <a:buNone/>
              <a:defRPr sz="7680"/>
            </a:lvl3pPr>
            <a:lvl4pPr>
              <a:buFontTx/>
              <a:buNone/>
              <a:defRPr sz="7680"/>
            </a:lvl4pPr>
            <a:lvl5pPr>
              <a:buFontTx/>
              <a:buNone/>
              <a:defRPr sz="7680"/>
            </a:lvl5pPr>
          </a:lstStyle>
          <a:p>
            <a:pPr lvl="0"/>
            <a:r>
              <a:rPr lang="en-US" dirty="0"/>
              <a:t>Click here to add authors</a:t>
            </a:r>
          </a:p>
        </p:txBody>
      </p:sp>
      <p:sp>
        <p:nvSpPr>
          <p:cNvPr id="32" name="Text Placeholder 76">
            <a:extLst>
              <a:ext uri="{FF2B5EF4-FFF2-40B4-BE49-F238E27FC236}">
                <a16:creationId xmlns:a16="http://schemas.microsoft.com/office/drawing/2014/main" id="{F6EDC588-E391-C646-B72B-EEC803626E56}"/>
              </a:ext>
            </a:extLst>
          </p:cNvPr>
          <p:cNvSpPr>
            <a:spLocks noGrp="1"/>
          </p:cNvSpPr>
          <p:nvPr>
            <p:ph type="body" sz="quarter" idx="184" hasCustomPrompt="1"/>
          </p:nvPr>
        </p:nvSpPr>
        <p:spPr>
          <a:xfrm>
            <a:off x="3906520" y="1716156"/>
            <a:ext cx="21447761" cy="634555"/>
          </a:xfrm>
          <a:prstGeom prst="rect">
            <a:avLst/>
          </a:prstGeom>
        </p:spPr>
        <p:txBody>
          <a:bodyPr>
            <a:normAutofit/>
          </a:bodyPr>
          <a:lstStyle>
            <a:lvl1pPr marL="0" indent="0" algn="ctr">
              <a:buFontTx/>
              <a:buNone/>
              <a:defRPr sz="2560">
                <a:solidFill>
                  <a:schemeClr val="bg1"/>
                </a:solidFill>
                <a:latin typeface="Calibri" panose="020F0502020204030204" pitchFamily="34" charset="0"/>
                <a:cs typeface="Calibri" panose="020F0502020204030204" pitchFamily="34" charset="0"/>
              </a:defRPr>
            </a:lvl1pPr>
            <a:lvl2pPr>
              <a:buFontTx/>
              <a:buNone/>
              <a:defRPr sz="7680"/>
            </a:lvl2pPr>
            <a:lvl3pPr>
              <a:buFontTx/>
              <a:buNone/>
              <a:defRPr sz="7680"/>
            </a:lvl3pPr>
            <a:lvl4pPr>
              <a:buFontTx/>
              <a:buNone/>
              <a:defRPr sz="7680"/>
            </a:lvl4pPr>
            <a:lvl5pPr>
              <a:buFontTx/>
              <a:buNone/>
              <a:defRPr sz="7680"/>
            </a:lvl5pPr>
          </a:lstStyle>
          <a:p>
            <a:pPr lvl="0"/>
            <a:r>
              <a:rPr lang="en-US" dirty="0"/>
              <a:t>Click here to add affiliations</a:t>
            </a:r>
          </a:p>
        </p:txBody>
      </p:sp>
      <p:sp>
        <p:nvSpPr>
          <p:cNvPr id="33" name="Text Placeholder 76">
            <a:extLst>
              <a:ext uri="{FF2B5EF4-FFF2-40B4-BE49-F238E27FC236}">
                <a16:creationId xmlns:a16="http://schemas.microsoft.com/office/drawing/2014/main" id="{15C9BEE7-988F-7247-B81C-E26DFA34A7DE}"/>
              </a:ext>
            </a:extLst>
          </p:cNvPr>
          <p:cNvSpPr>
            <a:spLocks noGrp="1"/>
          </p:cNvSpPr>
          <p:nvPr>
            <p:ph type="body" sz="quarter" idx="185" hasCustomPrompt="1"/>
          </p:nvPr>
        </p:nvSpPr>
        <p:spPr>
          <a:xfrm>
            <a:off x="3906520" y="272142"/>
            <a:ext cx="21447761" cy="834414"/>
          </a:xfrm>
          <a:prstGeom prst="rect">
            <a:avLst/>
          </a:prstGeom>
        </p:spPr>
        <p:txBody>
          <a:bodyPr>
            <a:normAutofit/>
          </a:bodyPr>
          <a:lstStyle>
            <a:lvl1pPr marL="0" indent="0" algn="ctr">
              <a:buFontTx/>
              <a:buNone/>
              <a:defRPr sz="4693" b="1">
                <a:solidFill>
                  <a:schemeClr val="bg1"/>
                </a:solidFill>
                <a:latin typeface="Calibri" panose="020F0502020204030204" pitchFamily="34" charset="0"/>
                <a:cs typeface="Calibri" panose="020F0502020204030204" pitchFamily="34" charset="0"/>
              </a:defRPr>
            </a:lvl1pPr>
            <a:lvl2pPr>
              <a:buFontTx/>
              <a:buNone/>
              <a:defRPr sz="7680"/>
            </a:lvl2pPr>
            <a:lvl3pPr>
              <a:buFontTx/>
              <a:buNone/>
              <a:defRPr sz="7680"/>
            </a:lvl3pPr>
            <a:lvl4pPr>
              <a:buFontTx/>
              <a:buNone/>
              <a:defRPr sz="7680"/>
            </a:lvl4pPr>
            <a:lvl5pPr>
              <a:buFontTx/>
              <a:buNone/>
              <a:defRPr sz="7680"/>
            </a:lvl5pPr>
          </a:lstStyle>
          <a:p>
            <a:pPr lvl="0"/>
            <a:r>
              <a:rPr lang="en-US" dirty="0"/>
              <a:t>Click here to add title</a:t>
            </a:r>
          </a:p>
        </p:txBody>
      </p:sp>
    </p:spTree>
    <p:extLst>
      <p:ext uri="{BB962C8B-B14F-4D97-AF65-F5344CB8AC3E}">
        <p14:creationId xmlns:p14="http://schemas.microsoft.com/office/powerpoint/2010/main" val="4170575979"/>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3.xml"/><Relationship Id="rId1"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accent6"/>
        </a:solidFill>
        <a:effectLst/>
      </p:bgPr>
    </p:bg>
    <p:spTree>
      <p:nvGrpSpPr>
        <p:cNvPr id="1" name=""/>
        <p:cNvGrpSpPr/>
        <p:nvPr/>
      </p:nvGrpSpPr>
      <p:grpSpPr>
        <a:xfrm>
          <a:off x="0" y="0"/>
          <a:ext cx="0" cy="0"/>
          <a:chOff x="0" y="0"/>
          <a:chExt cx="0" cy="0"/>
        </a:xfrm>
      </p:grpSpPr>
      <p:sp>
        <p:nvSpPr>
          <p:cNvPr id="5" name="Rectangle 36">
            <a:extLst>
              <a:ext uri="{FF2B5EF4-FFF2-40B4-BE49-F238E27FC236}">
                <a16:creationId xmlns:a16="http://schemas.microsoft.com/office/drawing/2014/main" id="{0B9ADF8C-186C-174C-92BC-4C80F596CA52}"/>
              </a:ext>
            </a:extLst>
          </p:cNvPr>
          <p:cNvSpPr>
            <a:spLocks noChangeArrowheads="1"/>
          </p:cNvSpPr>
          <p:nvPr userDrawn="1"/>
        </p:nvSpPr>
        <p:spPr bwMode="auto">
          <a:xfrm>
            <a:off x="-1" y="15127358"/>
            <a:ext cx="29260800" cy="1331843"/>
          </a:xfrm>
          <a:prstGeom prst="rect">
            <a:avLst/>
          </a:prstGeom>
          <a:solidFill>
            <a:schemeClr val="accent1">
              <a:lumMod val="50000"/>
            </a:schemeClr>
          </a:solidFill>
          <a:ln w="9525">
            <a:noFill/>
            <a:miter lim="800000"/>
            <a:headEnd/>
            <a:tailEnd/>
          </a:ln>
          <a:effectLst/>
        </p:spPr>
        <p:txBody>
          <a:bodyPr wrap="none" lIns="277425" tIns="138713" rIns="277425" bIns="138713" anchor="ctr"/>
          <a:lstStyle/>
          <a:p>
            <a:pPr>
              <a:defRPr/>
            </a:pPr>
            <a:endParaRPr lang="en-US" sz="14910" dirty="0"/>
          </a:p>
        </p:txBody>
      </p:sp>
      <p:sp>
        <p:nvSpPr>
          <p:cNvPr id="10" name="Text Box 14"/>
          <p:cNvSpPr txBox="1">
            <a:spLocks noChangeArrowheads="1"/>
          </p:cNvSpPr>
          <p:nvPr/>
        </p:nvSpPr>
        <p:spPr bwMode="auto">
          <a:xfrm>
            <a:off x="292410" y="16087193"/>
            <a:ext cx="2191710" cy="296225"/>
          </a:xfrm>
          <a:prstGeom prst="rect">
            <a:avLst/>
          </a:prstGeom>
          <a:noFill/>
          <a:ln w="9525">
            <a:noFill/>
            <a:miter lim="800000"/>
            <a:headEnd/>
            <a:tailEnd/>
          </a:ln>
          <a:effectLst/>
        </p:spPr>
        <p:txBody>
          <a:bodyPr wrap="square" lIns="55627" tIns="27808" rIns="55627" bIns="27808">
            <a:spAutoFit/>
          </a:bodyPr>
          <a:lstStyle/>
          <a:p>
            <a:pPr eaLnBrk="0" hangingPunct="0">
              <a:lnSpc>
                <a:spcPct val="65000"/>
              </a:lnSpc>
              <a:spcBef>
                <a:spcPct val="50000"/>
              </a:spcBef>
              <a:defRPr/>
            </a:pPr>
            <a:r>
              <a:rPr lang="en-US" sz="2400" b="1" cap="none" spc="100" dirty="0">
                <a:ln w="18000">
                  <a:solidFill>
                    <a:schemeClr val="accent1">
                      <a:satMod val="200000"/>
                      <a:tint val="72000"/>
                    </a:schemeClr>
                  </a:solidFill>
                  <a:prstDash val="solid"/>
                </a:ln>
                <a:solidFill>
                  <a:schemeClr val="accent1">
                    <a:satMod val="280000"/>
                    <a:tint val="100000"/>
                    <a:alpha val="5700"/>
                  </a:schemeClr>
                </a:solidFill>
                <a:effectLst>
                  <a:outerShdw blurRad="25000" dist="20000" dir="16020000" algn="tl">
                    <a:schemeClr val="accent1">
                      <a:satMod val="200000"/>
                      <a:shade val="1000"/>
                      <a:alpha val="60000"/>
                    </a:schemeClr>
                  </a:outerShdw>
                </a:effectLst>
                <a:latin typeface="Arial" charset="0"/>
              </a:rPr>
              <a:t>ICCE 2020</a:t>
            </a:r>
          </a:p>
        </p:txBody>
      </p:sp>
      <p:sp>
        <p:nvSpPr>
          <p:cNvPr id="6" name="Rectangle 36">
            <a:extLst>
              <a:ext uri="{FF2B5EF4-FFF2-40B4-BE49-F238E27FC236}">
                <a16:creationId xmlns:a16="http://schemas.microsoft.com/office/drawing/2014/main" id="{A4A4BA4F-891E-D147-8F7F-EF67A0E51EFF}"/>
              </a:ext>
            </a:extLst>
          </p:cNvPr>
          <p:cNvSpPr>
            <a:spLocks noChangeArrowheads="1"/>
          </p:cNvSpPr>
          <p:nvPr userDrawn="1"/>
        </p:nvSpPr>
        <p:spPr bwMode="auto">
          <a:xfrm>
            <a:off x="0" y="-23091"/>
            <a:ext cx="29260800" cy="3899352"/>
          </a:xfrm>
          <a:prstGeom prst="rect">
            <a:avLst/>
          </a:prstGeom>
          <a:solidFill>
            <a:schemeClr val="accent1">
              <a:lumMod val="60000"/>
              <a:lumOff val="40000"/>
            </a:schemeClr>
          </a:solidFill>
          <a:ln w="9525">
            <a:noFill/>
            <a:miter lim="800000"/>
            <a:headEnd/>
            <a:tailEnd/>
          </a:ln>
          <a:effectLst/>
        </p:spPr>
        <p:txBody>
          <a:bodyPr wrap="none" lIns="277425" tIns="138713" rIns="277425" bIns="138713" anchor="ctr"/>
          <a:lstStyle/>
          <a:p>
            <a:pPr>
              <a:defRPr/>
            </a:pPr>
            <a:endParaRPr lang="en-US" sz="14910" dirty="0"/>
          </a:p>
        </p:txBody>
      </p:sp>
      <p:sp>
        <p:nvSpPr>
          <p:cNvPr id="7" name="Rounded Rectangle 6">
            <a:extLst>
              <a:ext uri="{FF2B5EF4-FFF2-40B4-BE49-F238E27FC236}">
                <a16:creationId xmlns:a16="http://schemas.microsoft.com/office/drawing/2014/main" id="{D8138FC5-8D7C-2840-B2C6-445C79D45CD0}"/>
              </a:ext>
            </a:extLst>
          </p:cNvPr>
          <p:cNvSpPr/>
          <p:nvPr userDrawn="1"/>
        </p:nvSpPr>
        <p:spPr>
          <a:xfrm>
            <a:off x="292410" y="2484784"/>
            <a:ext cx="28675983" cy="13434045"/>
          </a:xfrm>
          <a:prstGeom prst="roundRect">
            <a:avLst>
              <a:gd name="adj" fmla="val 0"/>
            </a:avLst>
          </a:prstGeom>
          <a:solidFill>
            <a:schemeClr val="bg1"/>
          </a:solidFill>
          <a:ln w="19050">
            <a:solidFill>
              <a:schemeClr val="accent1">
                <a:lumMod val="50000"/>
              </a:schemeClr>
            </a:solidFill>
          </a:ln>
          <a:effectLst>
            <a:outerShdw blurRad="355600" sx="101000" sy="101000" algn="ctr" rotWithShape="0">
              <a:prstClr val="black">
                <a:alpha val="17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910"/>
          </a:p>
        </p:txBody>
      </p:sp>
    </p:spTree>
  </p:cSld>
  <p:clrMap bg1="lt1" tx1="dk1" bg2="lt2" tx2="dk2" accent1="accent1" accent2="accent2" accent3="accent3" accent4="accent4" accent5="accent5" accent6="accent6" hlink="hlink" folHlink="folHlink"/>
  <p:sldLayoutIdLst>
    <p:sldLayoutId id="2147483652" r:id="rId1"/>
  </p:sldLayoutIdLst>
  <p:txStyles>
    <p:titleStyle>
      <a:lvl1pPr algn="ctr" defTabSz="2675223" rtl="0" eaLnBrk="1" latinLnBrk="0" hangingPunct="1">
        <a:spcBef>
          <a:spcPct val="0"/>
        </a:spcBef>
        <a:buNone/>
        <a:defRPr sz="5334" kern="1200">
          <a:solidFill>
            <a:schemeClr val="bg1"/>
          </a:solidFill>
          <a:latin typeface="Trebuchet MS" pitchFamily="34" charset="0"/>
          <a:ea typeface="+mj-ea"/>
          <a:cs typeface="+mj-cs"/>
        </a:defRPr>
      </a:lvl1pPr>
    </p:titleStyle>
    <p:bodyStyle>
      <a:lvl1pPr marL="1003209" indent="-1003209" algn="l" defTabSz="2675223" rtl="0" eaLnBrk="1" latinLnBrk="0" hangingPunct="1">
        <a:spcBef>
          <a:spcPct val="20000"/>
        </a:spcBef>
        <a:buFont typeface="Arial" pitchFamily="34" charset="0"/>
        <a:buChar char="•"/>
        <a:defRPr sz="9387" kern="1200">
          <a:solidFill>
            <a:schemeClr val="tx1"/>
          </a:solidFill>
          <a:latin typeface="+mn-lt"/>
          <a:ea typeface="+mn-ea"/>
          <a:cs typeface="+mn-cs"/>
        </a:defRPr>
      </a:lvl1pPr>
      <a:lvl2pPr marL="2173619" indent="-836007" algn="l" defTabSz="2675223" rtl="0" eaLnBrk="1" latinLnBrk="0" hangingPunct="1">
        <a:spcBef>
          <a:spcPct val="20000"/>
        </a:spcBef>
        <a:buFont typeface="Arial" pitchFamily="34" charset="0"/>
        <a:buChar char="–"/>
        <a:defRPr sz="8214" kern="1200">
          <a:solidFill>
            <a:schemeClr val="tx1"/>
          </a:solidFill>
          <a:latin typeface="+mn-lt"/>
          <a:ea typeface="+mn-ea"/>
          <a:cs typeface="+mn-cs"/>
        </a:defRPr>
      </a:lvl2pPr>
      <a:lvl3pPr marL="3344029" indent="-668806" algn="l" defTabSz="2675223" rtl="0" eaLnBrk="1" latinLnBrk="0" hangingPunct="1">
        <a:spcBef>
          <a:spcPct val="20000"/>
        </a:spcBef>
        <a:buFont typeface="Arial" pitchFamily="34" charset="0"/>
        <a:buChar char="•"/>
        <a:defRPr sz="7040" kern="1200">
          <a:solidFill>
            <a:schemeClr val="tx1"/>
          </a:solidFill>
          <a:latin typeface="+mn-lt"/>
          <a:ea typeface="+mn-ea"/>
          <a:cs typeface="+mn-cs"/>
        </a:defRPr>
      </a:lvl3pPr>
      <a:lvl4pPr marL="4681641" indent="-668806" algn="l" defTabSz="2675223" rtl="0" eaLnBrk="1" latinLnBrk="0" hangingPunct="1">
        <a:spcBef>
          <a:spcPct val="20000"/>
        </a:spcBef>
        <a:buFont typeface="Arial" pitchFamily="34" charset="0"/>
        <a:buChar char="–"/>
        <a:defRPr sz="5867" kern="1200">
          <a:solidFill>
            <a:schemeClr val="tx1"/>
          </a:solidFill>
          <a:latin typeface="+mn-lt"/>
          <a:ea typeface="+mn-ea"/>
          <a:cs typeface="+mn-cs"/>
        </a:defRPr>
      </a:lvl4pPr>
      <a:lvl5pPr marL="6019252" indent="-668806" algn="l" defTabSz="2675223" rtl="0" eaLnBrk="1" latinLnBrk="0" hangingPunct="1">
        <a:spcBef>
          <a:spcPct val="20000"/>
        </a:spcBef>
        <a:buFont typeface="Arial" pitchFamily="34" charset="0"/>
        <a:buChar char="»"/>
        <a:defRPr sz="5867" kern="1200">
          <a:solidFill>
            <a:schemeClr val="tx1"/>
          </a:solidFill>
          <a:latin typeface="+mn-lt"/>
          <a:ea typeface="+mn-ea"/>
          <a:cs typeface="+mn-cs"/>
        </a:defRPr>
      </a:lvl5pPr>
      <a:lvl6pPr marL="7356863" indent="-668806" algn="l" defTabSz="2675223" rtl="0" eaLnBrk="1" latinLnBrk="0" hangingPunct="1">
        <a:spcBef>
          <a:spcPct val="20000"/>
        </a:spcBef>
        <a:buFont typeface="Arial" pitchFamily="34" charset="0"/>
        <a:buChar char="•"/>
        <a:defRPr sz="5867" kern="1200">
          <a:solidFill>
            <a:schemeClr val="tx1"/>
          </a:solidFill>
          <a:latin typeface="+mn-lt"/>
          <a:ea typeface="+mn-ea"/>
          <a:cs typeface="+mn-cs"/>
        </a:defRPr>
      </a:lvl6pPr>
      <a:lvl7pPr marL="8694474" indent="-668806" algn="l" defTabSz="2675223" rtl="0" eaLnBrk="1" latinLnBrk="0" hangingPunct="1">
        <a:spcBef>
          <a:spcPct val="20000"/>
        </a:spcBef>
        <a:buFont typeface="Arial" pitchFamily="34" charset="0"/>
        <a:buChar char="•"/>
        <a:defRPr sz="5867" kern="1200">
          <a:solidFill>
            <a:schemeClr val="tx1"/>
          </a:solidFill>
          <a:latin typeface="+mn-lt"/>
          <a:ea typeface="+mn-ea"/>
          <a:cs typeface="+mn-cs"/>
        </a:defRPr>
      </a:lvl7pPr>
      <a:lvl8pPr marL="10032086" indent="-668806" algn="l" defTabSz="2675223" rtl="0" eaLnBrk="1" latinLnBrk="0" hangingPunct="1">
        <a:spcBef>
          <a:spcPct val="20000"/>
        </a:spcBef>
        <a:buFont typeface="Arial" pitchFamily="34" charset="0"/>
        <a:buChar char="•"/>
        <a:defRPr sz="5867" kern="1200">
          <a:solidFill>
            <a:schemeClr val="tx1"/>
          </a:solidFill>
          <a:latin typeface="+mn-lt"/>
          <a:ea typeface="+mn-ea"/>
          <a:cs typeface="+mn-cs"/>
        </a:defRPr>
      </a:lvl8pPr>
      <a:lvl9pPr marL="11369697" indent="-668806" algn="l" defTabSz="2675223" rtl="0" eaLnBrk="1" latinLnBrk="0" hangingPunct="1">
        <a:spcBef>
          <a:spcPct val="20000"/>
        </a:spcBef>
        <a:buFont typeface="Arial" pitchFamily="34" charset="0"/>
        <a:buChar char="•"/>
        <a:defRPr sz="5867" kern="1200">
          <a:solidFill>
            <a:schemeClr val="tx1"/>
          </a:solidFill>
          <a:latin typeface="+mn-lt"/>
          <a:ea typeface="+mn-ea"/>
          <a:cs typeface="+mn-cs"/>
        </a:defRPr>
      </a:lvl9pPr>
    </p:bodyStyle>
    <p:otherStyle>
      <a:defPPr>
        <a:defRPr lang="en-US"/>
      </a:defPPr>
      <a:lvl1pPr marL="0" algn="l" defTabSz="2675223" rtl="0" eaLnBrk="1" latinLnBrk="0" hangingPunct="1">
        <a:defRPr sz="5227" kern="1200">
          <a:solidFill>
            <a:schemeClr val="tx1"/>
          </a:solidFill>
          <a:latin typeface="+mn-lt"/>
          <a:ea typeface="+mn-ea"/>
          <a:cs typeface="+mn-cs"/>
        </a:defRPr>
      </a:lvl1pPr>
      <a:lvl2pPr marL="1337612" algn="l" defTabSz="2675223" rtl="0" eaLnBrk="1" latinLnBrk="0" hangingPunct="1">
        <a:defRPr sz="5227" kern="1200">
          <a:solidFill>
            <a:schemeClr val="tx1"/>
          </a:solidFill>
          <a:latin typeface="+mn-lt"/>
          <a:ea typeface="+mn-ea"/>
          <a:cs typeface="+mn-cs"/>
        </a:defRPr>
      </a:lvl2pPr>
      <a:lvl3pPr marL="2675223" algn="l" defTabSz="2675223" rtl="0" eaLnBrk="1" latinLnBrk="0" hangingPunct="1">
        <a:defRPr sz="5227" kern="1200">
          <a:solidFill>
            <a:schemeClr val="tx1"/>
          </a:solidFill>
          <a:latin typeface="+mn-lt"/>
          <a:ea typeface="+mn-ea"/>
          <a:cs typeface="+mn-cs"/>
        </a:defRPr>
      </a:lvl3pPr>
      <a:lvl4pPr marL="4012835" algn="l" defTabSz="2675223" rtl="0" eaLnBrk="1" latinLnBrk="0" hangingPunct="1">
        <a:defRPr sz="5227" kern="1200">
          <a:solidFill>
            <a:schemeClr val="tx1"/>
          </a:solidFill>
          <a:latin typeface="+mn-lt"/>
          <a:ea typeface="+mn-ea"/>
          <a:cs typeface="+mn-cs"/>
        </a:defRPr>
      </a:lvl4pPr>
      <a:lvl5pPr marL="5350446" algn="l" defTabSz="2675223" rtl="0" eaLnBrk="1" latinLnBrk="0" hangingPunct="1">
        <a:defRPr sz="5227" kern="1200">
          <a:solidFill>
            <a:schemeClr val="tx1"/>
          </a:solidFill>
          <a:latin typeface="+mn-lt"/>
          <a:ea typeface="+mn-ea"/>
          <a:cs typeface="+mn-cs"/>
        </a:defRPr>
      </a:lvl5pPr>
      <a:lvl6pPr marL="6688058" algn="l" defTabSz="2675223" rtl="0" eaLnBrk="1" latinLnBrk="0" hangingPunct="1">
        <a:defRPr sz="5227" kern="1200">
          <a:solidFill>
            <a:schemeClr val="tx1"/>
          </a:solidFill>
          <a:latin typeface="+mn-lt"/>
          <a:ea typeface="+mn-ea"/>
          <a:cs typeface="+mn-cs"/>
        </a:defRPr>
      </a:lvl6pPr>
      <a:lvl7pPr marL="8025669" algn="l" defTabSz="2675223" rtl="0" eaLnBrk="1" latinLnBrk="0" hangingPunct="1">
        <a:defRPr sz="5227" kern="1200">
          <a:solidFill>
            <a:schemeClr val="tx1"/>
          </a:solidFill>
          <a:latin typeface="+mn-lt"/>
          <a:ea typeface="+mn-ea"/>
          <a:cs typeface="+mn-cs"/>
        </a:defRPr>
      </a:lvl7pPr>
      <a:lvl8pPr marL="9363280" algn="l" defTabSz="2675223" rtl="0" eaLnBrk="1" latinLnBrk="0" hangingPunct="1">
        <a:defRPr sz="5227" kern="1200">
          <a:solidFill>
            <a:schemeClr val="tx1"/>
          </a:solidFill>
          <a:latin typeface="+mn-lt"/>
          <a:ea typeface="+mn-ea"/>
          <a:cs typeface="+mn-cs"/>
        </a:defRPr>
      </a:lvl8pPr>
      <a:lvl9pPr marL="10700892" algn="l" defTabSz="2675223" rtl="0" eaLnBrk="1" latinLnBrk="0" hangingPunct="1">
        <a:defRPr sz="5227"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accent6"/>
        </a:solidFill>
        <a:effectLst/>
      </p:bgPr>
    </p:bg>
    <p:spTree>
      <p:nvGrpSpPr>
        <p:cNvPr id="1" name=""/>
        <p:cNvGrpSpPr/>
        <p:nvPr/>
      </p:nvGrpSpPr>
      <p:grpSpPr>
        <a:xfrm>
          <a:off x="0" y="0"/>
          <a:ext cx="0" cy="0"/>
          <a:chOff x="0" y="0"/>
          <a:chExt cx="0" cy="0"/>
        </a:xfrm>
      </p:grpSpPr>
      <p:sp>
        <p:nvSpPr>
          <p:cNvPr id="3" name="Rectangle 36">
            <a:extLst>
              <a:ext uri="{FF2B5EF4-FFF2-40B4-BE49-F238E27FC236}">
                <a16:creationId xmlns:a16="http://schemas.microsoft.com/office/drawing/2014/main" id="{ABE084D9-5FB6-B249-9079-CD4F304A90DD}"/>
              </a:ext>
            </a:extLst>
          </p:cNvPr>
          <p:cNvSpPr>
            <a:spLocks noChangeArrowheads="1"/>
          </p:cNvSpPr>
          <p:nvPr userDrawn="1"/>
        </p:nvSpPr>
        <p:spPr bwMode="auto">
          <a:xfrm>
            <a:off x="-1" y="15127358"/>
            <a:ext cx="29260800" cy="1331843"/>
          </a:xfrm>
          <a:prstGeom prst="rect">
            <a:avLst/>
          </a:prstGeom>
          <a:solidFill>
            <a:schemeClr val="accent1">
              <a:lumMod val="50000"/>
            </a:schemeClr>
          </a:solidFill>
          <a:ln w="9525">
            <a:noFill/>
            <a:miter lim="800000"/>
            <a:headEnd/>
            <a:tailEnd/>
          </a:ln>
          <a:effectLst/>
        </p:spPr>
        <p:txBody>
          <a:bodyPr wrap="none" lIns="277425" tIns="138713" rIns="277425" bIns="138713" anchor="ctr"/>
          <a:lstStyle/>
          <a:p>
            <a:pPr>
              <a:defRPr/>
            </a:pPr>
            <a:endParaRPr lang="en-US" sz="14910" dirty="0"/>
          </a:p>
        </p:txBody>
      </p:sp>
      <p:sp>
        <p:nvSpPr>
          <p:cNvPr id="5" name="Rectangle 36">
            <a:extLst>
              <a:ext uri="{FF2B5EF4-FFF2-40B4-BE49-F238E27FC236}">
                <a16:creationId xmlns:a16="http://schemas.microsoft.com/office/drawing/2014/main" id="{2366F17F-9632-E54C-BECB-05A6A8BE1C52}"/>
              </a:ext>
            </a:extLst>
          </p:cNvPr>
          <p:cNvSpPr>
            <a:spLocks noChangeArrowheads="1"/>
          </p:cNvSpPr>
          <p:nvPr userDrawn="1"/>
        </p:nvSpPr>
        <p:spPr bwMode="auto">
          <a:xfrm>
            <a:off x="0" y="-23091"/>
            <a:ext cx="29260800" cy="3899352"/>
          </a:xfrm>
          <a:prstGeom prst="rect">
            <a:avLst/>
          </a:prstGeom>
          <a:solidFill>
            <a:schemeClr val="accent1">
              <a:lumMod val="60000"/>
              <a:lumOff val="40000"/>
            </a:schemeClr>
          </a:solidFill>
          <a:ln w="9525">
            <a:noFill/>
            <a:miter lim="800000"/>
            <a:headEnd/>
            <a:tailEnd/>
          </a:ln>
          <a:effectLst/>
        </p:spPr>
        <p:txBody>
          <a:bodyPr wrap="none" lIns="277425" tIns="138713" rIns="277425" bIns="138713" anchor="ctr"/>
          <a:lstStyle/>
          <a:p>
            <a:pPr>
              <a:defRPr/>
            </a:pPr>
            <a:endParaRPr lang="en-US" sz="14910" dirty="0"/>
          </a:p>
        </p:txBody>
      </p:sp>
      <p:sp>
        <p:nvSpPr>
          <p:cNvPr id="6" name="Rounded Rectangle 5">
            <a:extLst>
              <a:ext uri="{FF2B5EF4-FFF2-40B4-BE49-F238E27FC236}">
                <a16:creationId xmlns:a16="http://schemas.microsoft.com/office/drawing/2014/main" id="{71FA7A4C-1F75-414D-A3C9-45F8308982ED}"/>
              </a:ext>
            </a:extLst>
          </p:cNvPr>
          <p:cNvSpPr/>
          <p:nvPr userDrawn="1"/>
        </p:nvSpPr>
        <p:spPr>
          <a:xfrm>
            <a:off x="292410" y="2484784"/>
            <a:ext cx="28675983" cy="13434045"/>
          </a:xfrm>
          <a:prstGeom prst="roundRect">
            <a:avLst>
              <a:gd name="adj" fmla="val 0"/>
            </a:avLst>
          </a:prstGeom>
          <a:solidFill>
            <a:schemeClr val="bg1"/>
          </a:solidFill>
          <a:ln w="19050">
            <a:solidFill>
              <a:schemeClr val="accent1">
                <a:lumMod val="50000"/>
              </a:schemeClr>
            </a:solidFill>
          </a:ln>
          <a:effectLst>
            <a:outerShdw blurRad="355600" sx="101000" sy="101000" algn="ctr" rotWithShape="0">
              <a:prstClr val="black">
                <a:alpha val="17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910"/>
          </a:p>
        </p:txBody>
      </p:sp>
      <p:sp>
        <p:nvSpPr>
          <p:cNvPr id="2" name="Rectangle 1"/>
          <p:cNvSpPr/>
          <p:nvPr userDrawn="1"/>
        </p:nvSpPr>
        <p:spPr>
          <a:xfrm>
            <a:off x="391435" y="15828639"/>
            <a:ext cx="1856598" cy="584775"/>
          </a:xfrm>
          <a:prstGeom prst="rect">
            <a:avLst/>
          </a:prstGeom>
          <a:noFill/>
        </p:spPr>
        <p:txBody>
          <a:bodyPr wrap="none" lIns="91440" tIns="45720" rIns="91440" bIns="45720">
            <a:spAutoFit/>
          </a:bodyPr>
          <a:lstStyle/>
          <a:p>
            <a:pPr algn="ctr"/>
            <a:r>
              <a:rPr lang="en-US" sz="3200" b="1" cap="none" spc="0"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ICCE</a:t>
            </a:r>
            <a:r>
              <a:rPr lang="en-US" sz="3200" b="1" cap="none" spc="0" baseline="0"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 2020</a:t>
            </a:r>
            <a:endParaRPr lang="en-US" sz="3200" b="1" cap="none" spc="0"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p:txBody>
      </p:sp>
    </p:spTree>
    <p:extLst>
      <p:ext uri="{BB962C8B-B14F-4D97-AF65-F5344CB8AC3E}">
        <p14:creationId xmlns:p14="http://schemas.microsoft.com/office/powerpoint/2010/main" val="1457117017"/>
      </p:ext>
    </p:extLst>
  </p:cSld>
  <p:clrMap bg1="lt1" tx1="dk1" bg2="lt2" tx2="dk2" accent1="accent1" accent2="accent2" accent3="accent3" accent4="accent4" accent5="accent5" accent6="accent6" hlink="hlink" folHlink="folHlink"/>
  <p:sldLayoutIdLst>
    <p:sldLayoutId id="2147483661" r:id="rId1"/>
    <p:sldLayoutId id="2147483662" r:id="rId2"/>
  </p:sldLayoutIdLst>
  <p:txStyles>
    <p:titleStyle>
      <a:lvl1pPr algn="ctr" defTabSz="2675223" rtl="0" eaLnBrk="1" latinLnBrk="0" hangingPunct="1">
        <a:spcBef>
          <a:spcPct val="0"/>
        </a:spcBef>
        <a:buNone/>
        <a:defRPr sz="5334" kern="1200">
          <a:solidFill>
            <a:schemeClr val="bg1"/>
          </a:solidFill>
          <a:latin typeface="Trebuchet MS" pitchFamily="34" charset="0"/>
          <a:ea typeface="+mj-ea"/>
          <a:cs typeface="+mj-cs"/>
        </a:defRPr>
      </a:lvl1pPr>
    </p:titleStyle>
    <p:bodyStyle>
      <a:lvl1pPr marL="1003209" indent="-1003209" algn="l" defTabSz="2675223" rtl="0" eaLnBrk="1" latinLnBrk="0" hangingPunct="1">
        <a:spcBef>
          <a:spcPct val="20000"/>
        </a:spcBef>
        <a:buFont typeface="Arial" pitchFamily="34" charset="0"/>
        <a:buChar char="•"/>
        <a:defRPr sz="9387" kern="1200">
          <a:solidFill>
            <a:schemeClr val="tx1"/>
          </a:solidFill>
          <a:latin typeface="+mn-lt"/>
          <a:ea typeface="+mn-ea"/>
          <a:cs typeface="+mn-cs"/>
        </a:defRPr>
      </a:lvl1pPr>
      <a:lvl2pPr marL="2173619" indent="-836007" algn="l" defTabSz="2675223" rtl="0" eaLnBrk="1" latinLnBrk="0" hangingPunct="1">
        <a:spcBef>
          <a:spcPct val="20000"/>
        </a:spcBef>
        <a:buFont typeface="Arial" pitchFamily="34" charset="0"/>
        <a:buChar char="–"/>
        <a:defRPr sz="8214" kern="1200">
          <a:solidFill>
            <a:schemeClr val="tx1"/>
          </a:solidFill>
          <a:latin typeface="+mn-lt"/>
          <a:ea typeface="+mn-ea"/>
          <a:cs typeface="+mn-cs"/>
        </a:defRPr>
      </a:lvl2pPr>
      <a:lvl3pPr marL="3344029" indent="-668806" algn="l" defTabSz="2675223" rtl="0" eaLnBrk="1" latinLnBrk="0" hangingPunct="1">
        <a:spcBef>
          <a:spcPct val="20000"/>
        </a:spcBef>
        <a:buFont typeface="Arial" pitchFamily="34" charset="0"/>
        <a:buChar char="•"/>
        <a:defRPr sz="7040" kern="1200">
          <a:solidFill>
            <a:schemeClr val="tx1"/>
          </a:solidFill>
          <a:latin typeface="+mn-lt"/>
          <a:ea typeface="+mn-ea"/>
          <a:cs typeface="+mn-cs"/>
        </a:defRPr>
      </a:lvl3pPr>
      <a:lvl4pPr marL="4681641" indent="-668806" algn="l" defTabSz="2675223" rtl="0" eaLnBrk="1" latinLnBrk="0" hangingPunct="1">
        <a:spcBef>
          <a:spcPct val="20000"/>
        </a:spcBef>
        <a:buFont typeface="Arial" pitchFamily="34" charset="0"/>
        <a:buChar char="–"/>
        <a:defRPr sz="5867" kern="1200">
          <a:solidFill>
            <a:schemeClr val="tx1"/>
          </a:solidFill>
          <a:latin typeface="+mn-lt"/>
          <a:ea typeface="+mn-ea"/>
          <a:cs typeface="+mn-cs"/>
        </a:defRPr>
      </a:lvl4pPr>
      <a:lvl5pPr marL="6019252" indent="-668806" algn="l" defTabSz="2675223" rtl="0" eaLnBrk="1" latinLnBrk="0" hangingPunct="1">
        <a:spcBef>
          <a:spcPct val="20000"/>
        </a:spcBef>
        <a:buFont typeface="Arial" pitchFamily="34" charset="0"/>
        <a:buChar char="»"/>
        <a:defRPr sz="5867" kern="1200">
          <a:solidFill>
            <a:schemeClr val="tx1"/>
          </a:solidFill>
          <a:latin typeface="+mn-lt"/>
          <a:ea typeface="+mn-ea"/>
          <a:cs typeface="+mn-cs"/>
        </a:defRPr>
      </a:lvl5pPr>
      <a:lvl6pPr marL="7356863" indent="-668806" algn="l" defTabSz="2675223" rtl="0" eaLnBrk="1" latinLnBrk="0" hangingPunct="1">
        <a:spcBef>
          <a:spcPct val="20000"/>
        </a:spcBef>
        <a:buFont typeface="Arial" pitchFamily="34" charset="0"/>
        <a:buChar char="•"/>
        <a:defRPr sz="5867" kern="1200">
          <a:solidFill>
            <a:schemeClr val="tx1"/>
          </a:solidFill>
          <a:latin typeface="+mn-lt"/>
          <a:ea typeface="+mn-ea"/>
          <a:cs typeface="+mn-cs"/>
        </a:defRPr>
      </a:lvl6pPr>
      <a:lvl7pPr marL="8694474" indent="-668806" algn="l" defTabSz="2675223" rtl="0" eaLnBrk="1" latinLnBrk="0" hangingPunct="1">
        <a:spcBef>
          <a:spcPct val="20000"/>
        </a:spcBef>
        <a:buFont typeface="Arial" pitchFamily="34" charset="0"/>
        <a:buChar char="•"/>
        <a:defRPr sz="5867" kern="1200">
          <a:solidFill>
            <a:schemeClr val="tx1"/>
          </a:solidFill>
          <a:latin typeface="+mn-lt"/>
          <a:ea typeface="+mn-ea"/>
          <a:cs typeface="+mn-cs"/>
        </a:defRPr>
      </a:lvl7pPr>
      <a:lvl8pPr marL="10032086" indent="-668806" algn="l" defTabSz="2675223" rtl="0" eaLnBrk="1" latinLnBrk="0" hangingPunct="1">
        <a:spcBef>
          <a:spcPct val="20000"/>
        </a:spcBef>
        <a:buFont typeface="Arial" pitchFamily="34" charset="0"/>
        <a:buChar char="•"/>
        <a:defRPr sz="5867" kern="1200">
          <a:solidFill>
            <a:schemeClr val="tx1"/>
          </a:solidFill>
          <a:latin typeface="+mn-lt"/>
          <a:ea typeface="+mn-ea"/>
          <a:cs typeface="+mn-cs"/>
        </a:defRPr>
      </a:lvl8pPr>
      <a:lvl9pPr marL="11369697" indent="-668806" algn="l" defTabSz="2675223" rtl="0" eaLnBrk="1" latinLnBrk="0" hangingPunct="1">
        <a:spcBef>
          <a:spcPct val="20000"/>
        </a:spcBef>
        <a:buFont typeface="Arial" pitchFamily="34" charset="0"/>
        <a:buChar char="•"/>
        <a:defRPr sz="5867" kern="1200">
          <a:solidFill>
            <a:schemeClr val="tx1"/>
          </a:solidFill>
          <a:latin typeface="+mn-lt"/>
          <a:ea typeface="+mn-ea"/>
          <a:cs typeface="+mn-cs"/>
        </a:defRPr>
      </a:lvl9pPr>
    </p:bodyStyle>
    <p:otherStyle>
      <a:defPPr>
        <a:defRPr lang="en-US"/>
      </a:defPPr>
      <a:lvl1pPr marL="0" algn="l" defTabSz="2675223" rtl="0" eaLnBrk="1" latinLnBrk="0" hangingPunct="1">
        <a:defRPr sz="5227" kern="1200">
          <a:solidFill>
            <a:schemeClr val="tx1"/>
          </a:solidFill>
          <a:latin typeface="+mn-lt"/>
          <a:ea typeface="+mn-ea"/>
          <a:cs typeface="+mn-cs"/>
        </a:defRPr>
      </a:lvl1pPr>
      <a:lvl2pPr marL="1337612" algn="l" defTabSz="2675223" rtl="0" eaLnBrk="1" latinLnBrk="0" hangingPunct="1">
        <a:defRPr sz="5227" kern="1200">
          <a:solidFill>
            <a:schemeClr val="tx1"/>
          </a:solidFill>
          <a:latin typeface="+mn-lt"/>
          <a:ea typeface="+mn-ea"/>
          <a:cs typeface="+mn-cs"/>
        </a:defRPr>
      </a:lvl2pPr>
      <a:lvl3pPr marL="2675223" algn="l" defTabSz="2675223" rtl="0" eaLnBrk="1" latinLnBrk="0" hangingPunct="1">
        <a:defRPr sz="5227" kern="1200">
          <a:solidFill>
            <a:schemeClr val="tx1"/>
          </a:solidFill>
          <a:latin typeface="+mn-lt"/>
          <a:ea typeface="+mn-ea"/>
          <a:cs typeface="+mn-cs"/>
        </a:defRPr>
      </a:lvl3pPr>
      <a:lvl4pPr marL="4012835" algn="l" defTabSz="2675223" rtl="0" eaLnBrk="1" latinLnBrk="0" hangingPunct="1">
        <a:defRPr sz="5227" kern="1200">
          <a:solidFill>
            <a:schemeClr val="tx1"/>
          </a:solidFill>
          <a:latin typeface="+mn-lt"/>
          <a:ea typeface="+mn-ea"/>
          <a:cs typeface="+mn-cs"/>
        </a:defRPr>
      </a:lvl4pPr>
      <a:lvl5pPr marL="5350446" algn="l" defTabSz="2675223" rtl="0" eaLnBrk="1" latinLnBrk="0" hangingPunct="1">
        <a:defRPr sz="5227" kern="1200">
          <a:solidFill>
            <a:schemeClr val="tx1"/>
          </a:solidFill>
          <a:latin typeface="+mn-lt"/>
          <a:ea typeface="+mn-ea"/>
          <a:cs typeface="+mn-cs"/>
        </a:defRPr>
      </a:lvl5pPr>
      <a:lvl6pPr marL="6688058" algn="l" defTabSz="2675223" rtl="0" eaLnBrk="1" latinLnBrk="0" hangingPunct="1">
        <a:defRPr sz="5227" kern="1200">
          <a:solidFill>
            <a:schemeClr val="tx1"/>
          </a:solidFill>
          <a:latin typeface="+mn-lt"/>
          <a:ea typeface="+mn-ea"/>
          <a:cs typeface="+mn-cs"/>
        </a:defRPr>
      </a:lvl6pPr>
      <a:lvl7pPr marL="8025669" algn="l" defTabSz="2675223" rtl="0" eaLnBrk="1" latinLnBrk="0" hangingPunct="1">
        <a:defRPr sz="5227" kern="1200">
          <a:solidFill>
            <a:schemeClr val="tx1"/>
          </a:solidFill>
          <a:latin typeface="+mn-lt"/>
          <a:ea typeface="+mn-ea"/>
          <a:cs typeface="+mn-cs"/>
        </a:defRPr>
      </a:lvl7pPr>
      <a:lvl8pPr marL="9363280" algn="l" defTabSz="2675223" rtl="0" eaLnBrk="1" latinLnBrk="0" hangingPunct="1">
        <a:defRPr sz="5227" kern="1200">
          <a:solidFill>
            <a:schemeClr val="tx1"/>
          </a:solidFill>
          <a:latin typeface="+mn-lt"/>
          <a:ea typeface="+mn-ea"/>
          <a:cs typeface="+mn-cs"/>
        </a:defRPr>
      </a:lvl8pPr>
      <a:lvl9pPr marL="10700892" algn="l" defTabSz="2675223" rtl="0" eaLnBrk="1" latinLnBrk="0" hangingPunct="1">
        <a:defRPr sz="5227"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stituent text 1">
            <a:extLst>
              <a:ext uri="{FF2B5EF4-FFF2-40B4-BE49-F238E27FC236}">
                <a16:creationId xmlns:a16="http://schemas.microsoft.com/office/drawing/2014/main" id="{090D31BA-972B-4BD0-BE02-3B34BE526C60}"/>
              </a:ext>
            </a:extLst>
          </p:cNvPr>
          <p:cNvSpPr>
            <a:spLocks noGrp="1"/>
          </p:cNvSpPr>
          <p:nvPr>
            <p:ph type="body" sz="quarter" idx="10"/>
          </p:nvPr>
        </p:nvSpPr>
        <p:spPr>
          <a:xfrm>
            <a:off x="602790" y="3222186"/>
            <a:ext cx="6704542" cy="5065110"/>
          </a:xfrm>
        </p:spPr>
        <p:txBody>
          <a:bodyPr/>
          <a:lstStyle/>
          <a:p>
            <a:r>
              <a:rPr lang="en-US" altLang="en-US" sz="2400" dirty="0">
                <a:solidFill>
                  <a:schemeClr val="accent1">
                    <a:lumMod val="75000"/>
                  </a:schemeClr>
                </a:solidFill>
              </a:rPr>
              <a:t>You can modify it as needed for your presentation.</a:t>
            </a:r>
          </a:p>
          <a:p>
            <a:endParaRPr lang="en-US" sz="2400" dirty="0">
              <a:solidFill>
                <a:schemeClr val="accent1">
                  <a:lumMod val="75000"/>
                </a:schemeClr>
              </a:solidFill>
            </a:endParaRPr>
          </a:p>
          <a:p>
            <a:r>
              <a:rPr lang="en-US" sz="2400" dirty="0">
                <a:solidFill>
                  <a:schemeClr val="accent1">
                    <a:lumMod val="75000"/>
                  </a:schemeClr>
                </a:solidFill>
              </a:rPr>
              <a:t>Depending on your content and how you wish to layout your poster, you may want to change the background or the poster.</a:t>
            </a:r>
          </a:p>
          <a:p>
            <a:endParaRPr lang="en-US" sz="2400" dirty="0">
              <a:solidFill>
                <a:schemeClr val="accent1">
                  <a:lumMod val="75000"/>
                </a:schemeClr>
              </a:solidFill>
            </a:endParaRPr>
          </a:p>
          <a:p>
            <a:r>
              <a:rPr lang="en-US" sz="2400" dirty="0">
                <a:solidFill>
                  <a:schemeClr val="accent1">
                    <a:lumMod val="75000"/>
                  </a:schemeClr>
                </a:solidFill>
              </a:rPr>
              <a:t>You may add pictures or tables, charts or other graphs.</a:t>
            </a:r>
          </a:p>
          <a:p>
            <a:endParaRPr lang="en-US" sz="2400" dirty="0">
              <a:solidFill>
                <a:schemeClr val="accent1">
                  <a:lumMod val="75000"/>
                </a:schemeClr>
              </a:solidFill>
            </a:endParaRPr>
          </a:p>
          <a:p>
            <a:r>
              <a:rPr lang="en-US" altLang="en-US" sz="2400" dirty="0">
                <a:solidFill>
                  <a:schemeClr val="accent1">
                    <a:lumMod val="75000"/>
                  </a:schemeClr>
                </a:solidFill>
              </a:rPr>
              <a:t>You can modify the length of the sections as needed for your presentation </a:t>
            </a:r>
          </a:p>
          <a:p>
            <a:endParaRPr lang="en-US" altLang="en-US" sz="1600" dirty="0">
              <a:solidFill>
                <a:schemeClr val="tx2"/>
              </a:solidFill>
            </a:endParaRPr>
          </a:p>
        </p:txBody>
      </p:sp>
      <p:sp>
        <p:nvSpPr>
          <p:cNvPr id="3" name="Substituent text 2">
            <a:extLst>
              <a:ext uri="{FF2B5EF4-FFF2-40B4-BE49-F238E27FC236}">
                <a16:creationId xmlns:a16="http://schemas.microsoft.com/office/drawing/2014/main" id="{B4E3EB49-F748-413D-8F2F-26758FFB9925}"/>
              </a:ext>
            </a:extLst>
          </p:cNvPr>
          <p:cNvSpPr>
            <a:spLocks noGrp="1"/>
          </p:cNvSpPr>
          <p:nvPr>
            <p:ph type="body" sz="quarter" idx="11"/>
          </p:nvPr>
        </p:nvSpPr>
        <p:spPr>
          <a:xfrm>
            <a:off x="614892" y="2754383"/>
            <a:ext cx="6699250" cy="536406"/>
          </a:xfrm>
        </p:spPr>
        <p:txBody>
          <a:bodyPr/>
          <a:lstStyle/>
          <a:p>
            <a:r>
              <a:rPr lang="en-US" sz="2800" dirty="0"/>
              <a:t>Introduction</a:t>
            </a:r>
          </a:p>
        </p:txBody>
      </p:sp>
      <p:sp>
        <p:nvSpPr>
          <p:cNvPr id="5" name="Substituent text 4">
            <a:extLst>
              <a:ext uri="{FF2B5EF4-FFF2-40B4-BE49-F238E27FC236}">
                <a16:creationId xmlns:a16="http://schemas.microsoft.com/office/drawing/2014/main" id="{CCFD531E-33C4-4396-88CF-5AC2659D4E2C}"/>
              </a:ext>
            </a:extLst>
          </p:cNvPr>
          <p:cNvSpPr>
            <a:spLocks noGrp="1"/>
          </p:cNvSpPr>
          <p:nvPr>
            <p:ph type="body" sz="quarter" idx="21"/>
          </p:nvPr>
        </p:nvSpPr>
        <p:spPr>
          <a:xfrm>
            <a:off x="556895" y="8523947"/>
            <a:ext cx="6699249" cy="633127"/>
          </a:xfrm>
        </p:spPr>
        <p:txBody>
          <a:bodyPr/>
          <a:lstStyle/>
          <a:p>
            <a:endParaRPr lang="en-US" sz="2400" dirty="0"/>
          </a:p>
        </p:txBody>
      </p:sp>
      <p:sp>
        <p:nvSpPr>
          <p:cNvPr id="6" name="Substituent text 5">
            <a:extLst>
              <a:ext uri="{FF2B5EF4-FFF2-40B4-BE49-F238E27FC236}">
                <a16:creationId xmlns:a16="http://schemas.microsoft.com/office/drawing/2014/main" id="{3515FC08-6EB1-406A-AB2A-26CC5C5A6C3D}"/>
              </a:ext>
            </a:extLst>
          </p:cNvPr>
          <p:cNvSpPr>
            <a:spLocks noGrp="1"/>
          </p:cNvSpPr>
          <p:nvPr>
            <p:ph type="body" sz="quarter" idx="22"/>
          </p:nvPr>
        </p:nvSpPr>
        <p:spPr>
          <a:xfrm>
            <a:off x="556895" y="7937155"/>
            <a:ext cx="6699250" cy="536406"/>
          </a:xfrm>
        </p:spPr>
        <p:txBody>
          <a:bodyPr/>
          <a:lstStyle/>
          <a:p>
            <a:r>
              <a:rPr lang="en-US" sz="2800" dirty="0"/>
              <a:t>Materials and method</a:t>
            </a:r>
          </a:p>
        </p:txBody>
      </p:sp>
      <p:sp>
        <p:nvSpPr>
          <p:cNvPr id="7" name="Substituent text 6">
            <a:extLst>
              <a:ext uri="{FF2B5EF4-FFF2-40B4-BE49-F238E27FC236}">
                <a16:creationId xmlns:a16="http://schemas.microsoft.com/office/drawing/2014/main" id="{8920E114-8F4E-402B-9DB1-EE4AE29995AF}"/>
              </a:ext>
            </a:extLst>
          </p:cNvPr>
          <p:cNvSpPr>
            <a:spLocks noGrp="1"/>
          </p:cNvSpPr>
          <p:nvPr>
            <p:ph type="body" sz="quarter" idx="23"/>
          </p:nvPr>
        </p:nvSpPr>
        <p:spPr>
          <a:xfrm>
            <a:off x="7730527" y="3365061"/>
            <a:ext cx="13807616" cy="633127"/>
          </a:xfrm>
        </p:spPr>
        <p:txBody>
          <a:bodyPr/>
          <a:lstStyle/>
          <a:p>
            <a:endParaRPr lang="en-US" sz="2400" dirty="0"/>
          </a:p>
        </p:txBody>
      </p:sp>
      <p:sp>
        <p:nvSpPr>
          <p:cNvPr id="8" name="Substituent text 7">
            <a:extLst>
              <a:ext uri="{FF2B5EF4-FFF2-40B4-BE49-F238E27FC236}">
                <a16:creationId xmlns:a16="http://schemas.microsoft.com/office/drawing/2014/main" id="{DE2C266F-FDAA-4A74-A101-CD5ED51CEC68}"/>
              </a:ext>
            </a:extLst>
          </p:cNvPr>
          <p:cNvSpPr>
            <a:spLocks noGrp="1"/>
          </p:cNvSpPr>
          <p:nvPr>
            <p:ph type="body" sz="quarter" idx="24"/>
          </p:nvPr>
        </p:nvSpPr>
        <p:spPr>
          <a:xfrm>
            <a:off x="7723716" y="2846546"/>
            <a:ext cx="13815484" cy="536406"/>
          </a:xfrm>
        </p:spPr>
        <p:txBody>
          <a:bodyPr/>
          <a:lstStyle/>
          <a:p>
            <a:r>
              <a:rPr lang="en-US" sz="2800" dirty="0"/>
              <a:t>Results and discussions</a:t>
            </a:r>
          </a:p>
        </p:txBody>
      </p:sp>
      <p:sp>
        <p:nvSpPr>
          <p:cNvPr id="9" name="Substituent text 8">
            <a:extLst>
              <a:ext uri="{FF2B5EF4-FFF2-40B4-BE49-F238E27FC236}">
                <a16:creationId xmlns:a16="http://schemas.microsoft.com/office/drawing/2014/main" id="{A5675D7E-132C-40E7-8C3C-EE0B4F982C58}"/>
              </a:ext>
            </a:extLst>
          </p:cNvPr>
          <p:cNvSpPr>
            <a:spLocks noGrp="1"/>
          </p:cNvSpPr>
          <p:nvPr>
            <p:ph type="body" sz="quarter" idx="25"/>
          </p:nvPr>
        </p:nvSpPr>
        <p:spPr>
          <a:xfrm>
            <a:off x="21947716" y="2754383"/>
            <a:ext cx="6698012" cy="536406"/>
          </a:xfrm>
        </p:spPr>
        <p:txBody>
          <a:bodyPr/>
          <a:lstStyle/>
          <a:p>
            <a:r>
              <a:rPr lang="en-US" sz="2800" dirty="0"/>
              <a:t>Conclusions</a:t>
            </a:r>
          </a:p>
        </p:txBody>
      </p:sp>
      <p:sp>
        <p:nvSpPr>
          <p:cNvPr id="10" name="Substituent text 9">
            <a:extLst>
              <a:ext uri="{FF2B5EF4-FFF2-40B4-BE49-F238E27FC236}">
                <a16:creationId xmlns:a16="http://schemas.microsoft.com/office/drawing/2014/main" id="{0CD8F5A0-714D-4FFC-8682-09AE0F3ADE03}"/>
              </a:ext>
            </a:extLst>
          </p:cNvPr>
          <p:cNvSpPr>
            <a:spLocks noGrp="1"/>
          </p:cNvSpPr>
          <p:nvPr>
            <p:ph type="body" sz="quarter" idx="26"/>
          </p:nvPr>
        </p:nvSpPr>
        <p:spPr>
          <a:xfrm>
            <a:off x="21947716" y="3222186"/>
            <a:ext cx="6698012" cy="633127"/>
          </a:xfrm>
        </p:spPr>
        <p:txBody>
          <a:bodyPr/>
          <a:lstStyle/>
          <a:p>
            <a:endParaRPr lang="en-US" sz="2400" dirty="0"/>
          </a:p>
        </p:txBody>
      </p:sp>
      <p:sp>
        <p:nvSpPr>
          <p:cNvPr id="11" name="Substituent text 10">
            <a:extLst>
              <a:ext uri="{FF2B5EF4-FFF2-40B4-BE49-F238E27FC236}">
                <a16:creationId xmlns:a16="http://schemas.microsoft.com/office/drawing/2014/main" id="{7AA7E917-9136-460D-B886-E30E2E096935}"/>
              </a:ext>
            </a:extLst>
          </p:cNvPr>
          <p:cNvSpPr>
            <a:spLocks noGrp="1"/>
          </p:cNvSpPr>
          <p:nvPr>
            <p:ph type="body" sz="quarter" idx="27"/>
          </p:nvPr>
        </p:nvSpPr>
        <p:spPr>
          <a:xfrm>
            <a:off x="21947716" y="7245067"/>
            <a:ext cx="6698012" cy="536406"/>
          </a:xfrm>
        </p:spPr>
        <p:txBody>
          <a:bodyPr/>
          <a:lstStyle/>
          <a:p>
            <a:r>
              <a:rPr lang="en-US" sz="2800" dirty="0"/>
              <a:t>References (if </a:t>
            </a:r>
            <a:r>
              <a:rPr lang="en-US" sz="2800" dirty="0" err="1"/>
              <a:t>necesarly</a:t>
            </a:r>
            <a:r>
              <a:rPr lang="en-US" sz="2800" dirty="0"/>
              <a:t>)</a:t>
            </a:r>
          </a:p>
        </p:txBody>
      </p:sp>
      <p:sp>
        <p:nvSpPr>
          <p:cNvPr id="12" name="Substituent text 11">
            <a:extLst>
              <a:ext uri="{FF2B5EF4-FFF2-40B4-BE49-F238E27FC236}">
                <a16:creationId xmlns:a16="http://schemas.microsoft.com/office/drawing/2014/main" id="{9148B034-5F72-4808-89E2-C08C728E9FD5}"/>
              </a:ext>
            </a:extLst>
          </p:cNvPr>
          <p:cNvSpPr>
            <a:spLocks noGrp="1"/>
          </p:cNvSpPr>
          <p:nvPr>
            <p:ph type="body" sz="quarter" idx="28"/>
          </p:nvPr>
        </p:nvSpPr>
        <p:spPr>
          <a:xfrm>
            <a:off x="21946040" y="7749541"/>
            <a:ext cx="6701366" cy="633127"/>
          </a:xfrm>
        </p:spPr>
        <p:txBody>
          <a:bodyPr/>
          <a:lstStyle/>
          <a:p>
            <a:endParaRPr lang="en-US" sz="2400" dirty="0"/>
          </a:p>
        </p:txBody>
      </p:sp>
      <p:sp>
        <p:nvSpPr>
          <p:cNvPr id="13" name="Substituent text 12">
            <a:extLst>
              <a:ext uri="{FF2B5EF4-FFF2-40B4-BE49-F238E27FC236}">
                <a16:creationId xmlns:a16="http://schemas.microsoft.com/office/drawing/2014/main" id="{C1BBF72F-E6C2-4CD7-8FE3-A1A1958B720F}"/>
              </a:ext>
            </a:extLst>
          </p:cNvPr>
          <p:cNvSpPr>
            <a:spLocks noGrp="1"/>
          </p:cNvSpPr>
          <p:nvPr>
            <p:ph type="body" sz="quarter" idx="29"/>
          </p:nvPr>
        </p:nvSpPr>
        <p:spPr>
          <a:xfrm>
            <a:off x="21947716" y="12948399"/>
            <a:ext cx="6698012" cy="536406"/>
          </a:xfrm>
        </p:spPr>
        <p:txBody>
          <a:bodyPr/>
          <a:lstStyle/>
          <a:p>
            <a:r>
              <a:rPr lang="en-US" sz="2800" dirty="0"/>
              <a:t>Acknowledgment  or Contact</a:t>
            </a:r>
          </a:p>
        </p:txBody>
      </p:sp>
      <p:sp>
        <p:nvSpPr>
          <p:cNvPr id="14" name="Substituent text 13">
            <a:extLst>
              <a:ext uri="{FF2B5EF4-FFF2-40B4-BE49-F238E27FC236}">
                <a16:creationId xmlns:a16="http://schemas.microsoft.com/office/drawing/2014/main" id="{F6E8D6D0-EA69-4106-B6F6-11A17A560C3B}"/>
              </a:ext>
            </a:extLst>
          </p:cNvPr>
          <p:cNvSpPr>
            <a:spLocks noGrp="1"/>
          </p:cNvSpPr>
          <p:nvPr>
            <p:ph type="body" sz="quarter" idx="30"/>
          </p:nvPr>
        </p:nvSpPr>
        <p:spPr>
          <a:xfrm>
            <a:off x="21946040" y="13432553"/>
            <a:ext cx="6701366" cy="633127"/>
          </a:xfrm>
        </p:spPr>
        <p:txBody>
          <a:bodyPr/>
          <a:lstStyle/>
          <a:p>
            <a:endParaRPr lang="en-US" sz="2400" dirty="0"/>
          </a:p>
        </p:txBody>
      </p:sp>
      <p:sp>
        <p:nvSpPr>
          <p:cNvPr id="16" name="Substituent text 15">
            <a:extLst>
              <a:ext uri="{FF2B5EF4-FFF2-40B4-BE49-F238E27FC236}">
                <a16:creationId xmlns:a16="http://schemas.microsoft.com/office/drawing/2014/main" id="{C2987D6E-ED2A-46CB-B5C1-9E317FCCC0F8}"/>
              </a:ext>
            </a:extLst>
          </p:cNvPr>
          <p:cNvSpPr>
            <a:spLocks noGrp="1"/>
          </p:cNvSpPr>
          <p:nvPr>
            <p:ph type="body" sz="quarter" idx="150"/>
          </p:nvPr>
        </p:nvSpPr>
        <p:spPr/>
        <p:txBody>
          <a:bodyPr>
            <a:normAutofit lnSpcReduction="10000"/>
          </a:bodyPr>
          <a:lstStyle/>
          <a:p>
            <a:r>
              <a:rPr lang="en-US" dirty="0">
                <a:solidFill>
                  <a:schemeClr val="accent1">
                    <a:lumMod val="50000"/>
                  </a:schemeClr>
                </a:solidFill>
              </a:rPr>
              <a:t>Authors</a:t>
            </a:r>
          </a:p>
        </p:txBody>
      </p:sp>
      <p:sp>
        <p:nvSpPr>
          <p:cNvPr id="17" name="Substituent text 16">
            <a:extLst>
              <a:ext uri="{FF2B5EF4-FFF2-40B4-BE49-F238E27FC236}">
                <a16:creationId xmlns:a16="http://schemas.microsoft.com/office/drawing/2014/main" id="{AD10FD36-7DCB-4C50-8F05-9AC3B5564EAB}"/>
              </a:ext>
            </a:extLst>
          </p:cNvPr>
          <p:cNvSpPr>
            <a:spLocks noGrp="1"/>
          </p:cNvSpPr>
          <p:nvPr>
            <p:ph type="body" sz="quarter" idx="184"/>
          </p:nvPr>
        </p:nvSpPr>
        <p:spPr/>
        <p:txBody>
          <a:bodyPr/>
          <a:lstStyle/>
          <a:p>
            <a:endParaRPr lang="en-US" dirty="0">
              <a:solidFill>
                <a:schemeClr val="accent1">
                  <a:lumMod val="50000"/>
                </a:schemeClr>
              </a:solidFill>
            </a:endParaRPr>
          </a:p>
        </p:txBody>
      </p:sp>
      <p:sp>
        <p:nvSpPr>
          <p:cNvPr id="18" name="Substituent text 17">
            <a:extLst>
              <a:ext uri="{FF2B5EF4-FFF2-40B4-BE49-F238E27FC236}">
                <a16:creationId xmlns:a16="http://schemas.microsoft.com/office/drawing/2014/main" id="{F5DF7F36-9507-4DE2-9E7C-98A71CBE6E68}"/>
              </a:ext>
            </a:extLst>
          </p:cNvPr>
          <p:cNvSpPr>
            <a:spLocks noGrp="1"/>
          </p:cNvSpPr>
          <p:nvPr>
            <p:ph type="body" sz="quarter" idx="185"/>
          </p:nvPr>
        </p:nvSpPr>
        <p:spPr/>
        <p:txBody>
          <a:bodyPr/>
          <a:lstStyle/>
          <a:p>
            <a:r>
              <a:rPr lang="en-US" dirty="0">
                <a:solidFill>
                  <a:schemeClr val="accent1">
                    <a:lumMod val="50000"/>
                  </a:schemeClr>
                </a:solidFill>
              </a:rPr>
              <a:t>Title</a:t>
            </a:r>
          </a:p>
        </p:txBody>
      </p:sp>
      <p:pic>
        <p:nvPicPr>
          <p:cNvPr id="20" name="Picture 92">
            <a:extLst>
              <a:ext uri="{FF2B5EF4-FFF2-40B4-BE49-F238E27FC236}">
                <a16:creationId xmlns:a16="http://schemas.microsoft.com/office/drawing/2014/main" id="{AEF2A2E3-3A83-4A4E-AC7D-049F1D74AB80}"/>
              </a:ext>
            </a:extLst>
          </p:cNvPr>
          <p:cNvPicPr>
            <a:picLocks noChangeAspect="1" noChangeArrowheads="1"/>
          </p:cNvPicPr>
          <p:nvPr/>
        </p:nvPicPr>
        <p:blipFill>
          <a:blip r:embed="rId2" cstate="print">
            <a:clrChange>
              <a:clrFrom>
                <a:srgbClr val="E6E6E6"/>
              </a:clrFrom>
              <a:clrTo>
                <a:srgbClr val="E6E6E6">
                  <a:alpha val="0"/>
                </a:srgbClr>
              </a:clrTo>
            </a:clrChange>
            <a:extLst>
              <a:ext uri="{BEBA8EAE-BF5A-486C-A8C5-ECC9F3942E4B}">
                <a14:imgProps xmlns:a14="http://schemas.microsoft.com/office/drawing/2010/main">
                  <a14:imgLayer r:embed="rId3">
                    <a14:imgEffect>
                      <a14:brightnessContrast bright="-20000" contrast="40000"/>
                    </a14:imgEffect>
                  </a14:imgLayer>
                </a14:imgProps>
              </a:ext>
              <a:ext uri="{28A0092B-C50C-407E-A947-70E740481C1C}">
                <a14:useLocalDpi xmlns:a14="http://schemas.microsoft.com/office/drawing/2010/main" val="0"/>
              </a:ext>
            </a:extLst>
          </a:blip>
          <a:srcRect/>
          <a:stretch>
            <a:fillRect/>
          </a:stretch>
        </p:blipFill>
        <p:spPr bwMode="auto">
          <a:xfrm>
            <a:off x="96732" y="0"/>
            <a:ext cx="2193396" cy="250089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2" name="Imagine 21">
            <a:extLst>
              <a:ext uri="{FF2B5EF4-FFF2-40B4-BE49-F238E27FC236}">
                <a16:creationId xmlns:a16="http://schemas.microsoft.com/office/drawing/2014/main" id="{96BD3BEB-D1EE-47E6-981F-5EE1FB8E1298}"/>
              </a:ext>
            </a:extLst>
          </p:cNvPr>
          <p:cNvPicPr>
            <a:picLocks noChangeAspect="1"/>
          </p:cNvPicPr>
          <p:nvPr/>
        </p:nvPicPr>
        <p:blipFill>
          <a:blip r:embed="rId4"/>
          <a:stretch>
            <a:fillRect/>
          </a:stretch>
        </p:blipFill>
        <p:spPr>
          <a:xfrm>
            <a:off x="27393728" y="-42660"/>
            <a:ext cx="1867072" cy="2500894"/>
          </a:xfrm>
          <a:prstGeom prst="rect">
            <a:avLst/>
          </a:prstGeom>
        </p:spPr>
      </p:pic>
    </p:spTree>
    <p:extLst>
      <p:ext uri="{BB962C8B-B14F-4D97-AF65-F5344CB8AC3E}">
        <p14:creationId xmlns:p14="http://schemas.microsoft.com/office/powerpoint/2010/main" val="3370205656"/>
      </p:ext>
    </p:extLst>
  </p:cSld>
  <p:clrMapOvr>
    <a:masterClrMapping/>
  </p:clrMapOvr>
</p:sld>
</file>

<file path=ppt/theme/theme1.xml><?xml version="1.0" encoding="utf-8"?>
<a:theme xmlns:a="http://schemas.openxmlformats.org/drawingml/2006/main" name="36x60 Template">
  <a:themeElements>
    <a:clrScheme name="Marquee">
      <a:dk1>
        <a:srgbClr val="000000"/>
      </a:dk1>
      <a:lt1>
        <a:sysClr val="window" lastClr="FFFFFF"/>
      </a:lt1>
      <a:dk2>
        <a:srgbClr val="5E5E5E"/>
      </a:dk2>
      <a:lt2>
        <a:srgbClr val="DDDDDD"/>
      </a:lt2>
      <a:accent1>
        <a:srgbClr val="418AB3"/>
      </a:accent1>
      <a:accent2>
        <a:srgbClr val="A6B727"/>
      </a:accent2>
      <a:accent3>
        <a:srgbClr val="F69200"/>
      </a:accent3>
      <a:accent4>
        <a:srgbClr val="838383"/>
      </a:accent4>
      <a:accent5>
        <a:srgbClr val="FEC306"/>
      </a:accent5>
      <a:accent6>
        <a:srgbClr val="DF5327"/>
      </a:accent6>
      <a:hlink>
        <a:srgbClr val="F59E00"/>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square" rtlCol="0">
        <a:spAutoFit/>
      </a:bodyPr>
      <a:lstStyle>
        <a:defPPr>
          <a:defRPr sz="1400" dirty="0">
            <a:latin typeface="Times New Roman" panose="02020603050405020304" pitchFamily="18" charset="0"/>
            <a:cs typeface="Times New Roman" panose="02020603050405020304" pitchFamily="18" charset="0"/>
          </a:defRPr>
        </a:defPPr>
      </a:lstStyle>
    </a:txDef>
  </a:objectDefaults>
  <a:extraClrSchemeLst/>
</a:theme>
</file>

<file path=ppt/theme/theme2.xml><?xml version="1.0" encoding="utf-8"?>
<a:theme xmlns:a="http://schemas.openxmlformats.org/drawingml/2006/main" name="Without guides">
  <a:themeElements>
    <a:clrScheme name="Marquee">
      <a:dk1>
        <a:srgbClr val="000000"/>
      </a:dk1>
      <a:lt1>
        <a:sysClr val="window" lastClr="FFFFFF"/>
      </a:lt1>
      <a:dk2>
        <a:srgbClr val="5E5E5E"/>
      </a:dk2>
      <a:lt2>
        <a:srgbClr val="DDDDDD"/>
      </a:lt2>
      <a:accent1>
        <a:srgbClr val="418AB3"/>
      </a:accent1>
      <a:accent2>
        <a:srgbClr val="A6B727"/>
      </a:accent2>
      <a:accent3>
        <a:srgbClr val="F69200"/>
      </a:accent3>
      <a:accent4>
        <a:srgbClr val="838383"/>
      </a:accent4>
      <a:accent5>
        <a:srgbClr val="FEC306"/>
      </a:accent5>
      <a:accent6>
        <a:srgbClr val="DF5327"/>
      </a:accent6>
      <a:hlink>
        <a:srgbClr val="F59E00"/>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square" rtlCol="0">
        <a:spAutoFit/>
      </a:bodyPr>
      <a:lstStyle>
        <a:defPPr>
          <a:defRPr sz="1400" dirty="0">
            <a:latin typeface="Times New Roman" panose="02020603050405020304" pitchFamily="18" charset="0"/>
            <a:cs typeface="Times New Roman" panose="02020603050405020304" pitchFamily="18" charset="0"/>
          </a:defRPr>
        </a:defPPr>
      </a:lstStyle>
    </a:tx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PosterPresentations.com-36x60-Template-V3</Template>
  <TotalTime>1841</TotalTime>
  <Words>77</Words>
  <Application>Microsoft Office PowerPoint</Application>
  <PresentationFormat>Custom</PresentationFormat>
  <Paragraphs>15</Paragraphs>
  <Slides>1</Slides>
  <Notes>0</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1</vt:i4>
      </vt:variant>
    </vt:vector>
  </HeadingPairs>
  <TitlesOfParts>
    <vt:vector size="6" baseType="lpstr">
      <vt:lpstr>Arial</vt:lpstr>
      <vt:lpstr>Calibri</vt:lpstr>
      <vt:lpstr>Trebuchet MS</vt:lpstr>
      <vt:lpstr>36x60 Template</vt:lpstr>
      <vt:lpstr>Without guides</vt:lpstr>
      <vt:lpstr>PowerPoint Presentation</vt:lpstr>
    </vt:vector>
  </TitlesOfParts>
  <Manager/>
  <Company>Canterbury Media Services, Inc.</Company>
  <LinksUpToDate>false</LinksUpToDate>
  <SharedDoc>false</SharedDoc>
  <HyperlinkBase>https://www.posterpresentations.com/free-poster-templates.html</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36x60 PowerPoint Presentation</dc:title>
  <dc:subject>Research poster presentation template</dc:subject>
  <dc:creator/>
  <cp:keywords>Powerpoint poster template, scientific poster template, research poster template</cp:keywords>
  <dc:description>This template is the property of PosterPresentations.com. You are free to modify and print the template as needed, as long as the PosterPresentations.com watermark at the bottom left of the page is visible. Call us if you need help with this poster template. 1-866-649-3004 (c)PosterPresentations.com</dc:description>
  <cp:lastModifiedBy>Nicolae Apostolescu</cp:lastModifiedBy>
  <cp:revision>51</cp:revision>
  <dcterms:created xsi:type="dcterms:W3CDTF">2012-02-06T18:46:22Z</dcterms:created>
  <dcterms:modified xsi:type="dcterms:W3CDTF">2020-09-22T20:33:31Z</dcterms:modified>
  <cp:category>Research poster templates</cp:category>
</cp:coreProperties>
</file>