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396325" cy="30294263"/>
  <p:notesSz cx="6858000" cy="9144000"/>
  <p:defaultTextStyle>
    <a:defPPr>
      <a:defRPr lang="en-US"/>
    </a:defPPr>
    <a:lvl1pPr marL="0" algn="l" defTabSz="295369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847" algn="l" defTabSz="295369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3695" algn="l" defTabSz="295369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30542" algn="l" defTabSz="295369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7390" algn="l" defTabSz="295369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4237" algn="l" defTabSz="295369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61085" algn="l" defTabSz="295369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7932" algn="l" defTabSz="295369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14780" algn="l" defTabSz="2953695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42">
          <p15:clr>
            <a:srgbClr val="A4A3A4"/>
          </p15:clr>
        </p15:guide>
        <p15:guide id="2" pos="67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84" autoAdjust="0"/>
  </p:normalViewPr>
  <p:slideViewPr>
    <p:cSldViewPr>
      <p:cViewPr varScale="1">
        <p:scale>
          <a:sx n="18" d="100"/>
          <a:sy n="18" d="100"/>
        </p:scale>
        <p:origin x="2573" y="72"/>
      </p:cViewPr>
      <p:guideLst>
        <p:guide orient="horz" pos="9542"/>
        <p:guide pos="673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724" y="9410858"/>
            <a:ext cx="18186877" cy="64936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9449" y="17166749"/>
            <a:ext cx="14977427" cy="774186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36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305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73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4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610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7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147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816" y="29091731"/>
            <a:ext cx="4992476" cy="59945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10411" y="28078296"/>
            <a:ext cx="6775503" cy="161288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816" y="29091731"/>
            <a:ext cx="4992476" cy="59945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10411" y="28078296"/>
            <a:ext cx="6775503" cy="161288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12336" y="1213178"/>
            <a:ext cx="4814173" cy="258482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9816" y="1213178"/>
            <a:ext cx="14085914" cy="258482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816" y="29091731"/>
            <a:ext cx="4992476" cy="59945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10411" y="28078296"/>
            <a:ext cx="6775503" cy="161288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816" y="29091731"/>
            <a:ext cx="4992476" cy="59945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10411" y="28078296"/>
            <a:ext cx="6775503" cy="161288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0162" y="19466871"/>
            <a:ext cx="18186877" cy="6016777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0162" y="12840004"/>
            <a:ext cx="18186877" cy="6626868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847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3695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30542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739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423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6108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7932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1478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816" y="29091731"/>
            <a:ext cx="4992476" cy="59945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10411" y="28078296"/>
            <a:ext cx="6775503" cy="161288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16" y="7068665"/>
            <a:ext cx="9450043" cy="19992813"/>
          </a:xfr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76466" y="7068665"/>
            <a:ext cx="9450043" cy="19992813"/>
          </a:xfr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9816" y="29091731"/>
            <a:ext cx="4992476" cy="59945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10411" y="28078296"/>
            <a:ext cx="6775503" cy="161288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17" y="6781149"/>
            <a:ext cx="9453759" cy="2826060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76847" indent="0">
              <a:buNone/>
              <a:defRPr sz="6500" b="1"/>
            </a:lvl2pPr>
            <a:lvl3pPr marL="2953695" indent="0">
              <a:buNone/>
              <a:defRPr sz="5800" b="1"/>
            </a:lvl3pPr>
            <a:lvl4pPr marL="4430542" indent="0">
              <a:buNone/>
              <a:defRPr sz="5200" b="1"/>
            </a:lvl4pPr>
            <a:lvl5pPr marL="5907390" indent="0">
              <a:buNone/>
              <a:defRPr sz="5200" b="1"/>
            </a:lvl5pPr>
            <a:lvl6pPr marL="7384237" indent="0">
              <a:buNone/>
              <a:defRPr sz="5200" b="1"/>
            </a:lvl6pPr>
            <a:lvl7pPr marL="8861085" indent="0">
              <a:buNone/>
              <a:defRPr sz="5200" b="1"/>
            </a:lvl7pPr>
            <a:lvl8pPr marL="10337932" indent="0">
              <a:buNone/>
              <a:defRPr sz="5200" b="1"/>
            </a:lvl8pPr>
            <a:lvl9pPr marL="11814780" indent="0">
              <a:buNone/>
              <a:defRPr sz="5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17" y="9607208"/>
            <a:ext cx="9453759" cy="17454267"/>
          </a:xfrm>
        </p:spPr>
        <p:txBody>
          <a:bodyPr/>
          <a:lstStyle>
            <a:lvl1pPr>
              <a:defRPr sz="78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9038" y="6781149"/>
            <a:ext cx="9457473" cy="2826060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76847" indent="0">
              <a:buNone/>
              <a:defRPr sz="6500" b="1"/>
            </a:lvl2pPr>
            <a:lvl3pPr marL="2953695" indent="0">
              <a:buNone/>
              <a:defRPr sz="5800" b="1"/>
            </a:lvl3pPr>
            <a:lvl4pPr marL="4430542" indent="0">
              <a:buNone/>
              <a:defRPr sz="5200" b="1"/>
            </a:lvl4pPr>
            <a:lvl5pPr marL="5907390" indent="0">
              <a:buNone/>
              <a:defRPr sz="5200" b="1"/>
            </a:lvl5pPr>
            <a:lvl6pPr marL="7384237" indent="0">
              <a:buNone/>
              <a:defRPr sz="5200" b="1"/>
            </a:lvl6pPr>
            <a:lvl7pPr marL="8861085" indent="0">
              <a:buNone/>
              <a:defRPr sz="5200" b="1"/>
            </a:lvl7pPr>
            <a:lvl8pPr marL="10337932" indent="0">
              <a:buNone/>
              <a:defRPr sz="5200" b="1"/>
            </a:lvl8pPr>
            <a:lvl9pPr marL="11814780" indent="0">
              <a:buNone/>
              <a:defRPr sz="5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9038" y="9607208"/>
            <a:ext cx="9457473" cy="17454267"/>
          </a:xfrm>
        </p:spPr>
        <p:txBody>
          <a:bodyPr/>
          <a:lstStyle>
            <a:lvl1pPr>
              <a:defRPr sz="78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69816" y="29091731"/>
            <a:ext cx="4992476" cy="59945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10411" y="28078296"/>
            <a:ext cx="6775503" cy="161288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69816" y="29091731"/>
            <a:ext cx="4992476" cy="59945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10411" y="28078296"/>
            <a:ext cx="6775503" cy="161288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69816" y="29091731"/>
            <a:ext cx="4992476" cy="59945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10411" y="28078296"/>
            <a:ext cx="6775503" cy="161288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17" y="1206161"/>
            <a:ext cx="7039244" cy="513319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5369" y="1206163"/>
            <a:ext cx="11961140" cy="25855315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8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817" y="6339358"/>
            <a:ext cx="7039244" cy="20722119"/>
          </a:xfrm>
        </p:spPr>
        <p:txBody>
          <a:bodyPr/>
          <a:lstStyle>
            <a:lvl1pPr marL="0" indent="0">
              <a:buNone/>
              <a:defRPr sz="4500"/>
            </a:lvl1pPr>
            <a:lvl2pPr marL="1476847" indent="0">
              <a:buNone/>
              <a:defRPr sz="3900"/>
            </a:lvl2pPr>
            <a:lvl3pPr marL="2953695" indent="0">
              <a:buNone/>
              <a:defRPr sz="3200"/>
            </a:lvl3pPr>
            <a:lvl4pPr marL="4430542" indent="0">
              <a:buNone/>
              <a:defRPr sz="2900"/>
            </a:lvl4pPr>
            <a:lvl5pPr marL="5907390" indent="0">
              <a:buNone/>
              <a:defRPr sz="2900"/>
            </a:lvl5pPr>
            <a:lvl6pPr marL="7384237" indent="0">
              <a:buNone/>
              <a:defRPr sz="2900"/>
            </a:lvl6pPr>
            <a:lvl7pPr marL="8861085" indent="0">
              <a:buNone/>
              <a:defRPr sz="2900"/>
            </a:lvl7pPr>
            <a:lvl8pPr marL="10337932" indent="0">
              <a:buNone/>
              <a:defRPr sz="2900"/>
            </a:lvl8pPr>
            <a:lvl9pPr marL="11814780" indent="0">
              <a:buNone/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9816" y="29091731"/>
            <a:ext cx="4992476" cy="59945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10411" y="28078296"/>
            <a:ext cx="6775503" cy="161288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3829" y="21205985"/>
            <a:ext cx="12837795" cy="2503486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3829" y="2706849"/>
            <a:ext cx="12837795" cy="18176558"/>
          </a:xfrm>
        </p:spPr>
        <p:txBody>
          <a:bodyPr/>
          <a:lstStyle>
            <a:lvl1pPr marL="0" indent="0">
              <a:buNone/>
              <a:defRPr sz="10300"/>
            </a:lvl1pPr>
            <a:lvl2pPr marL="1476847" indent="0">
              <a:buNone/>
              <a:defRPr sz="9000"/>
            </a:lvl2pPr>
            <a:lvl3pPr marL="2953695" indent="0">
              <a:buNone/>
              <a:defRPr sz="7800"/>
            </a:lvl3pPr>
            <a:lvl4pPr marL="4430542" indent="0">
              <a:buNone/>
              <a:defRPr sz="6500"/>
            </a:lvl4pPr>
            <a:lvl5pPr marL="5907390" indent="0">
              <a:buNone/>
              <a:defRPr sz="6500"/>
            </a:lvl5pPr>
            <a:lvl6pPr marL="7384237" indent="0">
              <a:buNone/>
              <a:defRPr sz="6500"/>
            </a:lvl6pPr>
            <a:lvl7pPr marL="8861085" indent="0">
              <a:buNone/>
              <a:defRPr sz="6500"/>
            </a:lvl7pPr>
            <a:lvl8pPr marL="10337932" indent="0">
              <a:buNone/>
              <a:defRPr sz="6500"/>
            </a:lvl8pPr>
            <a:lvl9pPr marL="11814780" indent="0">
              <a:buNone/>
              <a:defRPr sz="6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3829" y="23709472"/>
            <a:ext cx="12837795" cy="3555366"/>
          </a:xfrm>
        </p:spPr>
        <p:txBody>
          <a:bodyPr/>
          <a:lstStyle>
            <a:lvl1pPr marL="0" indent="0">
              <a:buNone/>
              <a:defRPr sz="4500"/>
            </a:lvl1pPr>
            <a:lvl2pPr marL="1476847" indent="0">
              <a:buNone/>
              <a:defRPr sz="3900"/>
            </a:lvl2pPr>
            <a:lvl3pPr marL="2953695" indent="0">
              <a:buNone/>
              <a:defRPr sz="3200"/>
            </a:lvl3pPr>
            <a:lvl4pPr marL="4430542" indent="0">
              <a:buNone/>
              <a:defRPr sz="2900"/>
            </a:lvl4pPr>
            <a:lvl5pPr marL="5907390" indent="0">
              <a:buNone/>
              <a:defRPr sz="2900"/>
            </a:lvl5pPr>
            <a:lvl6pPr marL="7384237" indent="0">
              <a:buNone/>
              <a:defRPr sz="2900"/>
            </a:lvl6pPr>
            <a:lvl7pPr marL="8861085" indent="0">
              <a:buNone/>
              <a:defRPr sz="2900"/>
            </a:lvl7pPr>
            <a:lvl8pPr marL="10337932" indent="0">
              <a:buNone/>
              <a:defRPr sz="2900"/>
            </a:lvl8pPr>
            <a:lvl9pPr marL="11814780" indent="0">
              <a:buNone/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9816" y="29091731"/>
            <a:ext cx="4992476" cy="59945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10411" y="28078296"/>
            <a:ext cx="6775503" cy="161288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16" y="3107531"/>
            <a:ext cx="19256693" cy="3154688"/>
          </a:xfrm>
          <a:prstGeom prst="rect">
            <a:avLst/>
          </a:prstGeom>
        </p:spPr>
        <p:txBody>
          <a:bodyPr vert="horz" lIns="295369" tIns="147685" rIns="295369" bIns="147685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16" y="7068665"/>
            <a:ext cx="19256693" cy="21642066"/>
          </a:xfrm>
          <a:prstGeom prst="rect">
            <a:avLst/>
          </a:prstGeom>
        </p:spPr>
        <p:txBody>
          <a:bodyPr vert="horz" lIns="295369" tIns="147685" rIns="295369" bIns="14768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508162" y="28863131"/>
            <a:ext cx="6019800" cy="828054"/>
          </a:xfrm>
          <a:prstGeom prst="rect">
            <a:avLst/>
          </a:prstGeom>
        </p:spPr>
        <p:txBody>
          <a:bodyPr vert="horz" lIns="295369" tIns="147685" rIns="295369" bIns="147685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www.ch.tuiasi.ro/icce2018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8738" y="-19050"/>
            <a:ext cx="21496338" cy="267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53695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636" indent="-1107636" algn="l" defTabSz="2953695" rtl="0" eaLnBrk="1" latinLnBrk="0" hangingPunct="1">
        <a:spcBef>
          <a:spcPct val="20000"/>
        </a:spcBef>
        <a:buFont typeface="Arial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9877" indent="-923030" algn="l" defTabSz="2953695" rtl="0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2119" indent="-738424" algn="l" defTabSz="2953695" rtl="0" eaLnBrk="1" latinLnBrk="0" hangingPunct="1">
        <a:spcBef>
          <a:spcPct val="20000"/>
        </a:spcBef>
        <a:buFont typeface="Arial" pitchFamily="34" charset="0"/>
        <a:buChar char="•"/>
        <a:defRPr sz="7800" kern="1200">
          <a:solidFill>
            <a:schemeClr val="tx1"/>
          </a:solidFill>
          <a:latin typeface="+mn-lt"/>
          <a:ea typeface="+mn-ea"/>
          <a:cs typeface="+mn-cs"/>
        </a:defRPr>
      </a:lvl3pPr>
      <a:lvl4pPr marL="5168966" indent="-738424" algn="l" defTabSz="2953695" rtl="0" eaLnBrk="1" latinLnBrk="0" hangingPunct="1">
        <a:spcBef>
          <a:spcPct val="20000"/>
        </a:spcBef>
        <a:buFont typeface="Arial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5813" indent="-738424" algn="l" defTabSz="2953695" rtl="0" eaLnBrk="1" latinLnBrk="0" hangingPunct="1">
        <a:spcBef>
          <a:spcPct val="20000"/>
        </a:spcBef>
        <a:buFont typeface="Arial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22661" indent="-738424" algn="l" defTabSz="2953695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9508" indent="-738424" algn="l" defTabSz="2953695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6356" indent="-738424" algn="l" defTabSz="2953695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53203" indent="-738424" algn="l" defTabSz="2953695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5369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847" algn="l" defTabSz="295369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3695" algn="l" defTabSz="295369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30542" algn="l" defTabSz="295369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7390" algn="l" defTabSz="295369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4237" algn="l" defTabSz="295369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61085" algn="l" defTabSz="295369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7932" algn="l" defTabSz="295369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14780" algn="l" defTabSz="295369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0" y="2970239"/>
            <a:ext cx="2110740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6000" b="1" dirty="0">
                <a:solidFill>
                  <a:srgbClr val="002060"/>
                </a:solidFill>
                <a:latin typeface="+mj-lt"/>
                <a:cs typeface="Aharoni" panose="02010803020104030203" pitchFamily="2" charset="-79"/>
              </a:rPr>
              <a:t>POSTER TITLE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224630" y="3976805"/>
            <a:ext cx="21328062" cy="673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7355" tIns="28677" rIns="57355" bIns="28677">
            <a:spAutoFit/>
          </a:bodyPr>
          <a:lstStyle/>
          <a:p>
            <a:pPr algn="ctr"/>
            <a:r>
              <a:rPr lang="it-IT" sz="4000" dirty="0">
                <a:solidFill>
                  <a:schemeClr val="accent2">
                    <a:lumMod val="75000"/>
                  </a:schemeClr>
                </a:solidFill>
              </a:rPr>
              <a:t>Author</a:t>
            </a:r>
            <a:r>
              <a:rPr lang="it-IT" sz="4000" baseline="30000" dirty="0">
                <a:solidFill>
                  <a:schemeClr val="accent2">
                    <a:lumMod val="75000"/>
                  </a:schemeClr>
                </a:solidFill>
              </a:rPr>
              <a:t>1</a:t>
            </a:r>
            <a:r>
              <a:rPr lang="it-IT" sz="4000" dirty="0">
                <a:solidFill>
                  <a:schemeClr val="accent2">
                    <a:lumMod val="75000"/>
                  </a:schemeClr>
                </a:solidFill>
              </a:rPr>
              <a:t>, Author</a:t>
            </a:r>
            <a:r>
              <a:rPr lang="it-IT" sz="4000" baseline="30000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endParaRPr lang="en-US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8" name="Text Box 53"/>
          <p:cNvSpPr txBox="1">
            <a:spLocks noChangeArrowheads="1"/>
          </p:cNvSpPr>
          <p:nvPr/>
        </p:nvSpPr>
        <p:spPr bwMode="auto">
          <a:xfrm>
            <a:off x="251618" y="4604468"/>
            <a:ext cx="21396325" cy="981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7355" tIns="28677" rIns="57355" bIns="28677">
            <a:spAutoFit/>
          </a:bodyPr>
          <a:lstStyle/>
          <a:p>
            <a:pPr algn="ctr" defTabSz="1851561">
              <a:spcBef>
                <a:spcPts val="0"/>
              </a:spcBef>
            </a:pPr>
            <a:r>
              <a:rPr lang="en-US" sz="2000" b="1" baseline="30000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1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Afiliation of Author</a:t>
            </a:r>
          </a:p>
          <a:p>
            <a:pPr algn="ctr" defTabSz="1851561"/>
            <a:r>
              <a:rPr lang="en-US" sz="2000" b="1" baseline="30000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2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Afiliation of Author</a:t>
            </a:r>
          </a:p>
          <a:p>
            <a:pPr algn="ctr" defTabSz="1851561">
              <a:spcBef>
                <a:spcPts val="0"/>
              </a:spcBef>
            </a:pP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University, Faculty, Department, 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adress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, e-mail</a:t>
            </a:r>
            <a:endParaRPr lang="en-US" sz="20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508162" y="29313019"/>
            <a:ext cx="6858000" cy="9812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/>
              <a:t>www.ch.tuiasi.ro/ICCE2018</a:t>
            </a:r>
          </a:p>
        </p:txBody>
      </p:sp>
      <p:sp>
        <p:nvSpPr>
          <p:cNvPr id="2" name="AutoShape 2" descr="https://webmail.tuiasi.ro/src/download.php?passed_id=21114&amp;mailbox=INBOX&amp;ent_id=8&amp;absolute_dl=tru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403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29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Aharoni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Nicolae Apostolescu</cp:lastModifiedBy>
  <cp:revision>10</cp:revision>
  <dcterms:created xsi:type="dcterms:W3CDTF">2006-08-16T00:00:00Z</dcterms:created>
  <dcterms:modified xsi:type="dcterms:W3CDTF">2018-10-16T10:23:04Z</dcterms:modified>
</cp:coreProperties>
</file>